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8" r:id="rId4"/>
    <p:sldId id="259" r:id="rId5"/>
  </p:sldIdLst>
  <p:sldSz cx="7556500" cy="10693400"/>
  <p:notesSz cx="9939338" cy="1436846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1146"/>
    <a:srgbClr val="AF11BE"/>
    <a:srgbClr val="AF1168"/>
    <a:srgbClr val="AF1175"/>
    <a:srgbClr val="AF115C"/>
    <a:srgbClr val="4F81BD"/>
    <a:srgbClr val="E60012"/>
    <a:srgbClr val="F5000C"/>
    <a:srgbClr val="1BB8CE"/>
    <a:srgbClr val="0032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6" autoAdjust="0"/>
  </p:normalViewPr>
  <p:slideViewPr>
    <p:cSldViewPr>
      <p:cViewPr varScale="1">
        <p:scale>
          <a:sx n="44" d="100"/>
          <a:sy n="44" d="100"/>
        </p:scale>
        <p:origin x="235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720604"/>
          </a:xfrm>
          <a:prstGeom prst="rect">
            <a:avLst/>
          </a:prstGeom>
        </p:spPr>
        <p:txBody>
          <a:bodyPr vert="horz" lIns="132715" tIns="66358" rIns="132715" bIns="6635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4" y="0"/>
            <a:ext cx="4306737" cy="720604"/>
          </a:xfrm>
          <a:prstGeom prst="rect">
            <a:avLst/>
          </a:prstGeom>
        </p:spPr>
        <p:txBody>
          <a:bodyPr vert="horz" lIns="132715" tIns="66358" rIns="132715" bIns="66358" rtlCol="0"/>
          <a:lstStyle>
            <a:lvl1pPr algn="r">
              <a:defRPr sz="1700"/>
            </a:lvl1pPr>
          </a:lstStyle>
          <a:p>
            <a:fld id="{27569347-A61F-40C6-996A-B1693AC04A62}" type="datetimeFigureOut">
              <a:rPr kumimoji="1" lang="ja-JP" altLang="en-US" smtClean="0"/>
              <a:t>2024/8/7</a:t>
            </a:fld>
            <a:endParaRPr kumimoji="1" lang="ja-JP" altLang="en-US"/>
          </a:p>
        </p:txBody>
      </p:sp>
      <p:sp>
        <p:nvSpPr>
          <p:cNvPr id="4" name="スライド イメージ プレースホルダー 3"/>
          <p:cNvSpPr>
            <a:spLocks noGrp="1" noRot="1" noChangeAspect="1"/>
          </p:cNvSpPr>
          <p:nvPr>
            <p:ph type="sldImg" idx="2"/>
          </p:nvPr>
        </p:nvSpPr>
        <p:spPr>
          <a:xfrm>
            <a:off x="3255963" y="1797050"/>
            <a:ext cx="3427412" cy="4848225"/>
          </a:xfrm>
          <a:prstGeom prst="rect">
            <a:avLst/>
          </a:prstGeom>
          <a:noFill/>
          <a:ln w="12700">
            <a:solidFill>
              <a:prstClr val="black"/>
            </a:solidFill>
          </a:ln>
        </p:spPr>
        <p:txBody>
          <a:bodyPr vert="horz" lIns="132715" tIns="66358" rIns="132715" bIns="66358" rtlCol="0" anchor="ctr"/>
          <a:lstStyle/>
          <a:p>
            <a:endParaRPr lang="ja-JP" altLang="en-US"/>
          </a:p>
        </p:txBody>
      </p:sp>
      <p:sp>
        <p:nvSpPr>
          <p:cNvPr id="5" name="ノート プレースホルダー 4"/>
          <p:cNvSpPr>
            <a:spLocks noGrp="1"/>
          </p:cNvSpPr>
          <p:nvPr>
            <p:ph type="body" sz="quarter" idx="3"/>
          </p:nvPr>
        </p:nvSpPr>
        <p:spPr>
          <a:xfrm>
            <a:off x="994398" y="6914580"/>
            <a:ext cx="7950544" cy="5656965"/>
          </a:xfrm>
          <a:prstGeom prst="rect">
            <a:avLst/>
          </a:prstGeom>
        </p:spPr>
        <p:txBody>
          <a:bodyPr vert="horz" lIns="132715" tIns="66358" rIns="132715" bIns="6635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13647861"/>
            <a:ext cx="4306737" cy="720604"/>
          </a:xfrm>
          <a:prstGeom prst="rect">
            <a:avLst/>
          </a:prstGeom>
        </p:spPr>
        <p:txBody>
          <a:bodyPr vert="horz" lIns="132715" tIns="66358" rIns="132715" bIns="6635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4" y="13647861"/>
            <a:ext cx="4306737" cy="720604"/>
          </a:xfrm>
          <a:prstGeom prst="rect">
            <a:avLst/>
          </a:prstGeom>
        </p:spPr>
        <p:txBody>
          <a:bodyPr vert="horz" lIns="132715" tIns="66358" rIns="132715" bIns="66358" rtlCol="0" anchor="b"/>
          <a:lstStyle>
            <a:lvl1pPr algn="r">
              <a:defRPr sz="1700"/>
            </a:lvl1pPr>
          </a:lstStyle>
          <a:p>
            <a:fld id="{F2E7DE2C-FFA1-485D-9B62-AF5CAD58AFA3}" type="slidenum">
              <a:rPr kumimoji="1" lang="ja-JP" altLang="en-US" smtClean="0"/>
              <a:t>‹#›</a:t>
            </a:fld>
            <a:endParaRPr kumimoji="1" lang="ja-JP" altLang="en-US"/>
          </a:p>
        </p:txBody>
      </p:sp>
    </p:spTree>
    <p:extLst>
      <p:ext uri="{BB962C8B-B14F-4D97-AF65-F5344CB8AC3E}">
        <p14:creationId xmlns:p14="http://schemas.microsoft.com/office/powerpoint/2010/main" val="33300494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6" name="Holder 6"/>
          <p:cNvSpPr>
            <a:spLocks noGrp="1"/>
          </p:cNvSpPr>
          <p:nvPr>
            <p:ph type="sldNum" sz="quarter" idx="7"/>
          </p:nvPr>
        </p:nvSpPr>
        <p:spPr/>
        <p:txBody>
          <a:bodyPr lIns="0" tIns="0" rIns="0" bIns="0"/>
          <a:lstStyle>
            <a:lvl1pPr>
              <a:defRPr sz="850" b="0" i="0">
                <a:solidFill>
                  <a:srgbClr val="221815"/>
                </a:solidFill>
                <a:latin typeface="SimSun"/>
                <a:cs typeface="SimSun"/>
              </a:defRPr>
            </a:lvl1pPr>
          </a:lstStyle>
          <a:p>
            <a:pPr marL="38100">
              <a:lnSpc>
                <a:spcPct val="100000"/>
              </a:lnSpc>
              <a:spcBef>
                <a:spcPts val="260"/>
              </a:spcBef>
            </a:pPr>
            <a:fld id="{81D60167-4931-47E6-BA6A-407CBD079E47}" type="slidenum">
              <a:rPr spc="135" dirty="0"/>
              <a:t>‹#›</a:t>
            </a:fld>
            <a:endParaRPr spc="13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87997" y="882002"/>
            <a:ext cx="6983999" cy="960006"/>
          </a:xfrm>
          <a:prstGeom prst="rect">
            <a:avLst/>
          </a:prstGeom>
        </p:spPr>
      </p:pic>
      <p:pic>
        <p:nvPicPr>
          <p:cNvPr id="17" name="bg object 17"/>
          <p:cNvPicPr/>
          <p:nvPr/>
        </p:nvPicPr>
        <p:blipFill>
          <a:blip r:embed="rId3" cstate="print"/>
          <a:stretch>
            <a:fillRect/>
          </a:stretch>
        </p:blipFill>
        <p:spPr>
          <a:xfrm>
            <a:off x="373494" y="225933"/>
            <a:ext cx="3213010" cy="736142"/>
          </a:xfrm>
          <a:prstGeom prst="rect">
            <a:avLst/>
          </a:prstGeom>
        </p:spPr>
      </p:pic>
      <p:pic>
        <p:nvPicPr>
          <p:cNvPr id="18" name="bg object 18"/>
          <p:cNvPicPr/>
          <p:nvPr/>
        </p:nvPicPr>
        <p:blipFill>
          <a:blip r:embed="rId4" cstate="print"/>
          <a:stretch>
            <a:fillRect/>
          </a:stretch>
        </p:blipFill>
        <p:spPr>
          <a:xfrm>
            <a:off x="418934" y="259270"/>
            <a:ext cx="3122117" cy="669467"/>
          </a:xfrm>
          <a:prstGeom prst="rect">
            <a:avLst/>
          </a:prstGeom>
        </p:spPr>
      </p:pic>
      <p:pic>
        <p:nvPicPr>
          <p:cNvPr id="19" name="bg object 19"/>
          <p:cNvPicPr/>
          <p:nvPr/>
        </p:nvPicPr>
        <p:blipFill>
          <a:blip r:embed="rId5" cstate="print"/>
          <a:stretch>
            <a:fillRect/>
          </a:stretch>
        </p:blipFill>
        <p:spPr>
          <a:xfrm>
            <a:off x="485025" y="290220"/>
            <a:ext cx="2989935" cy="607568"/>
          </a:xfrm>
          <a:prstGeom prst="rect">
            <a:avLst/>
          </a:prstGeom>
        </p:spPr>
      </p:pic>
      <p:sp>
        <p:nvSpPr>
          <p:cNvPr id="20" name="bg object 20"/>
          <p:cNvSpPr/>
          <p:nvPr/>
        </p:nvSpPr>
        <p:spPr>
          <a:xfrm>
            <a:off x="4670173" y="391586"/>
            <a:ext cx="443230" cy="360045"/>
          </a:xfrm>
          <a:custGeom>
            <a:avLst/>
            <a:gdLst/>
            <a:ahLst/>
            <a:cxnLst/>
            <a:rect l="l" t="t" r="r" b="b"/>
            <a:pathLst>
              <a:path w="443229" h="360045">
                <a:moveTo>
                  <a:pt x="286141" y="0"/>
                </a:moveTo>
                <a:lnTo>
                  <a:pt x="240549" y="3397"/>
                </a:lnTo>
                <a:lnTo>
                  <a:pt x="193019" y="15266"/>
                </a:lnTo>
                <a:lnTo>
                  <a:pt x="145558" y="35075"/>
                </a:lnTo>
                <a:lnTo>
                  <a:pt x="100251" y="62242"/>
                </a:lnTo>
                <a:lnTo>
                  <a:pt x="68499" y="89051"/>
                </a:lnTo>
                <a:lnTo>
                  <a:pt x="38246" y="124281"/>
                </a:lnTo>
                <a:lnTo>
                  <a:pt x="13933" y="165628"/>
                </a:lnTo>
                <a:lnTo>
                  <a:pt x="0" y="210791"/>
                </a:lnTo>
                <a:lnTo>
                  <a:pt x="886" y="257467"/>
                </a:lnTo>
                <a:lnTo>
                  <a:pt x="16261" y="296712"/>
                </a:lnTo>
                <a:lnTo>
                  <a:pt x="45409" y="328855"/>
                </a:lnTo>
                <a:lnTo>
                  <a:pt x="89240" y="350923"/>
                </a:lnTo>
                <a:lnTo>
                  <a:pt x="148663" y="359943"/>
                </a:lnTo>
                <a:lnTo>
                  <a:pt x="122840" y="354852"/>
                </a:lnTo>
                <a:lnTo>
                  <a:pt x="93056" y="342834"/>
                </a:lnTo>
                <a:lnTo>
                  <a:pt x="65120" y="319890"/>
                </a:lnTo>
                <a:lnTo>
                  <a:pt x="44841" y="282016"/>
                </a:lnTo>
                <a:lnTo>
                  <a:pt x="39953" y="232960"/>
                </a:lnTo>
                <a:lnTo>
                  <a:pt x="51011" y="186458"/>
                </a:lnTo>
                <a:lnTo>
                  <a:pt x="70763" y="146170"/>
                </a:lnTo>
                <a:lnTo>
                  <a:pt x="137874" y="69057"/>
                </a:lnTo>
                <a:lnTo>
                  <a:pt x="185657" y="36504"/>
                </a:lnTo>
                <a:lnTo>
                  <a:pt x="231484" y="16503"/>
                </a:lnTo>
                <a:lnTo>
                  <a:pt x="271536" y="7454"/>
                </a:lnTo>
                <a:lnTo>
                  <a:pt x="287107" y="6232"/>
                </a:lnTo>
                <a:lnTo>
                  <a:pt x="335525" y="6232"/>
                </a:lnTo>
                <a:lnTo>
                  <a:pt x="330222" y="4648"/>
                </a:lnTo>
                <a:lnTo>
                  <a:pt x="303512" y="839"/>
                </a:lnTo>
                <a:lnTo>
                  <a:pt x="286141" y="0"/>
                </a:lnTo>
                <a:close/>
              </a:path>
              <a:path w="443229" h="360045">
                <a:moveTo>
                  <a:pt x="335525" y="6232"/>
                </a:moveTo>
                <a:lnTo>
                  <a:pt x="287107" y="6232"/>
                </a:lnTo>
                <a:lnTo>
                  <a:pt x="297398" y="6329"/>
                </a:lnTo>
                <a:lnTo>
                  <a:pt x="307223" y="7658"/>
                </a:lnTo>
                <a:lnTo>
                  <a:pt x="266760" y="15951"/>
                </a:lnTo>
                <a:lnTo>
                  <a:pt x="227289" y="36334"/>
                </a:lnTo>
                <a:lnTo>
                  <a:pt x="196344" y="60214"/>
                </a:lnTo>
                <a:lnTo>
                  <a:pt x="148186" y="110870"/>
                </a:lnTo>
                <a:lnTo>
                  <a:pt x="105834" y="183123"/>
                </a:lnTo>
                <a:lnTo>
                  <a:pt x="93699" y="230066"/>
                </a:lnTo>
                <a:lnTo>
                  <a:pt x="93396" y="273596"/>
                </a:lnTo>
                <a:lnTo>
                  <a:pt x="104555" y="310563"/>
                </a:lnTo>
                <a:lnTo>
                  <a:pt x="159776" y="352221"/>
                </a:lnTo>
                <a:lnTo>
                  <a:pt x="176515" y="354959"/>
                </a:lnTo>
                <a:lnTo>
                  <a:pt x="188135" y="354952"/>
                </a:lnTo>
                <a:lnTo>
                  <a:pt x="241484" y="346826"/>
                </a:lnTo>
                <a:lnTo>
                  <a:pt x="170374" y="346140"/>
                </a:lnTo>
                <a:lnTo>
                  <a:pt x="147758" y="323322"/>
                </a:lnTo>
                <a:lnTo>
                  <a:pt x="142197" y="283617"/>
                </a:lnTo>
                <a:lnTo>
                  <a:pt x="152143" y="237248"/>
                </a:lnTo>
                <a:lnTo>
                  <a:pt x="167600" y="201685"/>
                </a:lnTo>
                <a:lnTo>
                  <a:pt x="176057" y="187439"/>
                </a:lnTo>
                <a:lnTo>
                  <a:pt x="203951" y="187439"/>
                </a:lnTo>
                <a:lnTo>
                  <a:pt x="201630" y="174096"/>
                </a:lnTo>
                <a:lnTo>
                  <a:pt x="223136" y="108204"/>
                </a:lnTo>
                <a:lnTo>
                  <a:pt x="267976" y="56538"/>
                </a:lnTo>
                <a:lnTo>
                  <a:pt x="317408" y="40182"/>
                </a:lnTo>
                <a:lnTo>
                  <a:pt x="341522" y="40182"/>
                </a:lnTo>
                <a:lnTo>
                  <a:pt x="336561" y="24343"/>
                </a:lnTo>
                <a:lnTo>
                  <a:pt x="314538" y="8585"/>
                </a:lnTo>
                <a:lnTo>
                  <a:pt x="343400" y="8585"/>
                </a:lnTo>
                <a:lnTo>
                  <a:pt x="335525" y="6232"/>
                </a:lnTo>
                <a:close/>
              </a:path>
              <a:path w="443229" h="360045">
                <a:moveTo>
                  <a:pt x="343400" y="8585"/>
                </a:moveTo>
                <a:lnTo>
                  <a:pt x="314538" y="8585"/>
                </a:lnTo>
                <a:lnTo>
                  <a:pt x="330392" y="12199"/>
                </a:lnTo>
                <a:lnTo>
                  <a:pt x="335150" y="14376"/>
                </a:lnTo>
                <a:lnTo>
                  <a:pt x="363171" y="35075"/>
                </a:lnTo>
                <a:lnTo>
                  <a:pt x="378489" y="66487"/>
                </a:lnTo>
                <a:lnTo>
                  <a:pt x="379938" y="109077"/>
                </a:lnTo>
                <a:lnTo>
                  <a:pt x="366354" y="163309"/>
                </a:lnTo>
                <a:lnTo>
                  <a:pt x="350082" y="198410"/>
                </a:lnTo>
                <a:lnTo>
                  <a:pt x="308073" y="263448"/>
                </a:lnTo>
                <a:lnTo>
                  <a:pt x="263514" y="310715"/>
                </a:lnTo>
                <a:lnTo>
                  <a:pt x="211592" y="341845"/>
                </a:lnTo>
                <a:lnTo>
                  <a:pt x="170374" y="346140"/>
                </a:lnTo>
                <a:lnTo>
                  <a:pt x="243481" y="346140"/>
                </a:lnTo>
                <a:lnTo>
                  <a:pt x="287850" y="327480"/>
                </a:lnTo>
                <a:lnTo>
                  <a:pt x="356436" y="281226"/>
                </a:lnTo>
                <a:lnTo>
                  <a:pt x="395850" y="240841"/>
                </a:lnTo>
                <a:lnTo>
                  <a:pt x="424395" y="199615"/>
                </a:lnTo>
                <a:lnTo>
                  <a:pt x="439036" y="162991"/>
                </a:lnTo>
                <a:lnTo>
                  <a:pt x="443201" y="123885"/>
                </a:lnTo>
                <a:lnTo>
                  <a:pt x="437940" y="89196"/>
                </a:lnTo>
                <a:lnTo>
                  <a:pt x="422084" y="58659"/>
                </a:lnTo>
                <a:lnTo>
                  <a:pt x="394459" y="32004"/>
                </a:lnTo>
                <a:lnTo>
                  <a:pt x="361971" y="14133"/>
                </a:lnTo>
                <a:lnTo>
                  <a:pt x="343400" y="8585"/>
                </a:lnTo>
                <a:close/>
              </a:path>
              <a:path w="443229" h="360045">
                <a:moveTo>
                  <a:pt x="203951" y="187439"/>
                </a:moveTo>
                <a:lnTo>
                  <a:pt x="176057" y="187439"/>
                </a:lnTo>
                <a:lnTo>
                  <a:pt x="171944" y="203271"/>
                </a:lnTo>
                <a:lnTo>
                  <a:pt x="167672" y="235859"/>
                </a:lnTo>
                <a:lnTo>
                  <a:pt x="174282" y="266754"/>
                </a:lnTo>
                <a:lnTo>
                  <a:pt x="202816" y="277507"/>
                </a:lnTo>
                <a:lnTo>
                  <a:pt x="238306" y="259151"/>
                </a:lnTo>
                <a:lnTo>
                  <a:pt x="274698" y="220924"/>
                </a:lnTo>
                <a:lnTo>
                  <a:pt x="279514" y="213995"/>
                </a:lnTo>
                <a:lnTo>
                  <a:pt x="224406" y="213995"/>
                </a:lnTo>
                <a:lnTo>
                  <a:pt x="206236" y="200574"/>
                </a:lnTo>
                <a:lnTo>
                  <a:pt x="203951" y="187439"/>
                </a:lnTo>
                <a:close/>
              </a:path>
              <a:path w="443229" h="360045">
                <a:moveTo>
                  <a:pt x="341522" y="40182"/>
                </a:moveTo>
                <a:lnTo>
                  <a:pt x="317408" y="40182"/>
                </a:lnTo>
                <a:lnTo>
                  <a:pt x="331198" y="55688"/>
                </a:lnTo>
                <a:lnTo>
                  <a:pt x="333478" y="84121"/>
                </a:lnTo>
                <a:lnTo>
                  <a:pt x="309458" y="150710"/>
                </a:lnTo>
                <a:lnTo>
                  <a:pt x="267665" y="197783"/>
                </a:lnTo>
                <a:lnTo>
                  <a:pt x="224406" y="213995"/>
                </a:lnTo>
                <a:lnTo>
                  <a:pt x="279514" y="213995"/>
                </a:lnTo>
                <a:lnTo>
                  <a:pt x="306318" y="175432"/>
                </a:lnTo>
                <a:lnTo>
                  <a:pt x="327492" y="135280"/>
                </a:lnTo>
                <a:lnTo>
                  <a:pt x="342088" y="90597"/>
                </a:lnTo>
                <a:lnTo>
                  <a:pt x="345427" y="52649"/>
                </a:lnTo>
                <a:lnTo>
                  <a:pt x="341522" y="40182"/>
                </a:lnTo>
                <a:close/>
              </a:path>
            </a:pathLst>
          </a:custGeom>
          <a:solidFill>
            <a:srgbClr val="A61269"/>
          </a:solidFill>
        </p:spPr>
        <p:txBody>
          <a:bodyPr wrap="square" lIns="0" tIns="0" rIns="0" bIns="0" rtlCol="0"/>
          <a:lstStyle/>
          <a:p>
            <a:endParaRPr/>
          </a:p>
        </p:txBody>
      </p:sp>
      <p:pic>
        <p:nvPicPr>
          <p:cNvPr id="21" name="bg object 21"/>
          <p:cNvPicPr/>
          <p:nvPr/>
        </p:nvPicPr>
        <p:blipFill>
          <a:blip r:embed="rId6" cstate="print"/>
          <a:stretch>
            <a:fillRect/>
          </a:stretch>
        </p:blipFill>
        <p:spPr>
          <a:xfrm>
            <a:off x="6377863" y="495147"/>
            <a:ext cx="151549" cy="145948"/>
          </a:xfrm>
          <a:prstGeom prst="rect">
            <a:avLst/>
          </a:prstGeom>
        </p:spPr>
      </p:pic>
      <p:sp>
        <p:nvSpPr>
          <p:cNvPr id="22" name="bg object 22"/>
          <p:cNvSpPr/>
          <p:nvPr/>
        </p:nvSpPr>
        <p:spPr>
          <a:xfrm>
            <a:off x="6729705" y="488416"/>
            <a:ext cx="153670" cy="153670"/>
          </a:xfrm>
          <a:custGeom>
            <a:avLst/>
            <a:gdLst/>
            <a:ahLst/>
            <a:cxnLst/>
            <a:rect l="l" t="t" r="r" b="b"/>
            <a:pathLst>
              <a:path w="153670" h="153670">
                <a:moveTo>
                  <a:pt x="91414" y="115277"/>
                </a:moveTo>
                <a:lnTo>
                  <a:pt x="74117" y="120002"/>
                </a:lnTo>
                <a:lnTo>
                  <a:pt x="63246" y="122631"/>
                </a:lnTo>
                <a:lnTo>
                  <a:pt x="52514" y="124891"/>
                </a:lnTo>
                <a:lnTo>
                  <a:pt x="52514" y="78181"/>
                </a:lnTo>
                <a:lnTo>
                  <a:pt x="84823" y="78181"/>
                </a:lnTo>
                <a:lnTo>
                  <a:pt x="84823" y="66205"/>
                </a:lnTo>
                <a:lnTo>
                  <a:pt x="6946" y="66205"/>
                </a:lnTo>
                <a:lnTo>
                  <a:pt x="6946" y="78181"/>
                </a:lnTo>
                <a:lnTo>
                  <a:pt x="39585" y="78181"/>
                </a:lnTo>
                <a:lnTo>
                  <a:pt x="39585" y="127800"/>
                </a:lnTo>
                <a:lnTo>
                  <a:pt x="27825" y="129832"/>
                </a:lnTo>
                <a:lnTo>
                  <a:pt x="16662" y="131457"/>
                </a:lnTo>
                <a:lnTo>
                  <a:pt x="7073" y="132626"/>
                </a:lnTo>
                <a:lnTo>
                  <a:pt x="101" y="133286"/>
                </a:lnTo>
                <a:lnTo>
                  <a:pt x="0" y="146608"/>
                </a:lnTo>
                <a:lnTo>
                  <a:pt x="24612" y="142786"/>
                </a:lnTo>
                <a:lnTo>
                  <a:pt x="48602" y="138112"/>
                </a:lnTo>
                <a:lnTo>
                  <a:pt x="71107" y="133032"/>
                </a:lnTo>
                <a:lnTo>
                  <a:pt x="91262" y="128016"/>
                </a:lnTo>
                <a:lnTo>
                  <a:pt x="91414" y="115277"/>
                </a:lnTo>
                <a:close/>
              </a:path>
              <a:path w="153670" h="153670">
                <a:moveTo>
                  <a:pt x="144843" y="21920"/>
                </a:moveTo>
                <a:lnTo>
                  <a:pt x="140144" y="15989"/>
                </a:lnTo>
                <a:lnTo>
                  <a:pt x="131927" y="8953"/>
                </a:lnTo>
                <a:lnTo>
                  <a:pt x="127482" y="5816"/>
                </a:lnTo>
                <a:lnTo>
                  <a:pt x="109994" y="5803"/>
                </a:lnTo>
                <a:lnTo>
                  <a:pt x="114503" y="8953"/>
                </a:lnTo>
                <a:lnTo>
                  <a:pt x="122669" y="15976"/>
                </a:lnTo>
                <a:lnTo>
                  <a:pt x="127762" y="21920"/>
                </a:lnTo>
                <a:lnTo>
                  <a:pt x="144843" y="21920"/>
                </a:lnTo>
                <a:close/>
              </a:path>
              <a:path w="153670" h="153670">
                <a:moveTo>
                  <a:pt x="153073" y="109626"/>
                </a:moveTo>
                <a:lnTo>
                  <a:pt x="139801" y="109702"/>
                </a:lnTo>
                <a:lnTo>
                  <a:pt x="137668" y="120942"/>
                </a:lnTo>
                <a:lnTo>
                  <a:pt x="135102" y="129654"/>
                </a:lnTo>
                <a:lnTo>
                  <a:pt x="132321" y="135267"/>
                </a:lnTo>
                <a:lnTo>
                  <a:pt x="129565" y="137274"/>
                </a:lnTo>
                <a:lnTo>
                  <a:pt x="124980" y="137274"/>
                </a:lnTo>
                <a:lnTo>
                  <a:pt x="122580" y="130708"/>
                </a:lnTo>
                <a:lnTo>
                  <a:pt x="120992" y="127901"/>
                </a:lnTo>
                <a:lnTo>
                  <a:pt x="112903" y="106070"/>
                </a:lnTo>
                <a:lnTo>
                  <a:pt x="108115" y="80365"/>
                </a:lnTo>
                <a:lnTo>
                  <a:pt x="105676" y="56591"/>
                </a:lnTo>
                <a:lnTo>
                  <a:pt x="104673" y="40538"/>
                </a:lnTo>
                <a:lnTo>
                  <a:pt x="147447" y="40538"/>
                </a:lnTo>
                <a:lnTo>
                  <a:pt x="147447" y="28194"/>
                </a:lnTo>
                <a:lnTo>
                  <a:pt x="104178" y="28194"/>
                </a:lnTo>
                <a:lnTo>
                  <a:pt x="103974" y="18097"/>
                </a:lnTo>
                <a:lnTo>
                  <a:pt x="104000" y="0"/>
                </a:lnTo>
                <a:lnTo>
                  <a:pt x="89954" y="0"/>
                </a:lnTo>
                <a:lnTo>
                  <a:pt x="90474" y="28194"/>
                </a:lnTo>
                <a:lnTo>
                  <a:pt x="1308" y="28194"/>
                </a:lnTo>
                <a:lnTo>
                  <a:pt x="1308" y="40538"/>
                </a:lnTo>
                <a:lnTo>
                  <a:pt x="90982" y="40538"/>
                </a:lnTo>
                <a:lnTo>
                  <a:pt x="92583" y="62992"/>
                </a:lnTo>
                <a:lnTo>
                  <a:pt x="94538" y="80391"/>
                </a:lnTo>
                <a:lnTo>
                  <a:pt x="104698" y="124320"/>
                </a:lnTo>
                <a:lnTo>
                  <a:pt x="129019" y="153200"/>
                </a:lnTo>
                <a:lnTo>
                  <a:pt x="138353" y="148805"/>
                </a:lnTo>
                <a:lnTo>
                  <a:pt x="144970" y="137845"/>
                </a:lnTo>
                <a:lnTo>
                  <a:pt x="149631" y="123672"/>
                </a:lnTo>
                <a:lnTo>
                  <a:pt x="153073" y="109626"/>
                </a:lnTo>
                <a:close/>
              </a:path>
            </a:pathLst>
          </a:custGeom>
          <a:solidFill>
            <a:srgbClr val="221815"/>
          </a:solidFill>
        </p:spPr>
        <p:txBody>
          <a:bodyPr wrap="square" lIns="0" tIns="0" rIns="0" bIns="0" rtlCol="0"/>
          <a:lstStyle/>
          <a:p>
            <a:endParaRPr/>
          </a:p>
        </p:txBody>
      </p:sp>
      <p:pic>
        <p:nvPicPr>
          <p:cNvPr id="23" name="bg object 23"/>
          <p:cNvPicPr/>
          <p:nvPr/>
        </p:nvPicPr>
        <p:blipFill>
          <a:blip r:embed="rId7" cstate="print"/>
          <a:stretch>
            <a:fillRect/>
          </a:stretch>
        </p:blipFill>
        <p:spPr>
          <a:xfrm>
            <a:off x="6550183" y="488927"/>
            <a:ext cx="155234" cy="155289"/>
          </a:xfrm>
          <a:prstGeom prst="rect">
            <a:avLst/>
          </a:prstGeom>
        </p:spPr>
      </p:pic>
      <p:sp>
        <p:nvSpPr>
          <p:cNvPr id="24" name="bg object 24"/>
          <p:cNvSpPr/>
          <p:nvPr/>
        </p:nvSpPr>
        <p:spPr>
          <a:xfrm>
            <a:off x="6900735" y="487844"/>
            <a:ext cx="150495" cy="146685"/>
          </a:xfrm>
          <a:custGeom>
            <a:avLst/>
            <a:gdLst/>
            <a:ahLst/>
            <a:cxnLst/>
            <a:rect l="l" t="t" r="r" b="b"/>
            <a:pathLst>
              <a:path w="150495" h="146684">
                <a:moveTo>
                  <a:pt x="148463" y="146075"/>
                </a:moveTo>
                <a:lnTo>
                  <a:pt x="138468" y="133172"/>
                </a:lnTo>
                <a:lnTo>
                  <a:pt x="125984" y="119837"/>
                </a:lnTo>
                <a:lnTo>
                  <a:pt x="113728" y="108102"/>
                </a:lnTo>
                <a:lnTo>
                  <a:pt x="104482" y="100050"/>
                </a:lnTo>
                <a:lnTo>
                  <a:pt x="87363" y="100088"/>
                </a:lnTo>
                <a:lnTo>
                  <a:pt x="95694" y="106527"/>
                </a:lnTo>
                <a:lnTo>
                  <a:pt x="101193" y="111328"/>
                </a:lnTo>
                <a:lnTo>
                  <a:pt x="106311" y="116865"/>
                </a:lnTo>
                <a:lnTo>
                  <a:pt x="113499" y="125539"/>
                </a:lnTo>
                <a:lnTo>
                  <a:pt x="104152" y="127215"/>
                </a:lnTo>
                <a:lnTo>
                  <a:pt x="91452" y="128612"/>
                </a:lnTo>
                <a:lnTo>
                  <a:pt x="75234" y="129870"/>
                </a:lnTo>
                <a:lnTo>
                  <a:pt x="43522" y="131648"/>
                </a:lnTo>
                <a:lnTo>
                  <a:pt x="50698" y="119405"/>
                </a:lnTo>
                <a:lnTo>
                  <a:pt x="57111" y="107467"/>
                </a:lnTo>
                <a:lnTo>
                  <a:pt x="66624" y="88239"/>
                </a:lnTo>
                <a:lnTo>
                  <a:pt x="145783" y="88303"/>
                </a:lnTo>
                <a:lnTo>
                  <a:pt x="145783" y="76771"/>
                </a:lnTo>
                <a:lnTo>
                  <a:pt x="3771" y="76771"/>
                </a:lnTo>
                <a:lnTo>
                  <a:pt x="3771" y="88303"/>
                </a:lnTo>
                <a:lnTo>
                  <a:pt x="51790" y="88303"/>
                </a:lnTo>
                <a:lnTo>
                  <a:pt x="42011" y="107556"/>
                </a:lnTo>
                <a:lnTo>
                  <a:pt x="35255" y="119557"/>
                </a:lnTo>
                <a:lnTo>
                  <a:pt x="27698" y="131483"/>
                </a:lnTo>
                <a:lnTo>
                  <a:pt x="8763" y="131483"/>
                </a:lnTo>
                <a:lnTo>
                  <a:pt x="8864" y="143903"/>
                </a:lnTo>
                <a:lnTo>
                  <a:pt x="51917" y="143129"/>
                </a:lnTo>
                <a:lnTo>
                  <a:pt x="76517" y="141770"/>
                </a:lnTo>
                <a:lnTo>
                  <a:pt x="101104" y="139560"/>
                </a:lnTo>
                <a:lnTo>
                  <a:pt x="124015" y="136525"/>
                </a:lnTo>
                <a:lnTo>
                  <a:pt x="130810" y="143802"/>
                </a:lnTo>
                <a:lnTo>
                  <a:pt x="131838" y="146062"/>
                </a:lnTo>
                <a:lnTo>
                  <a:pt x="148463" y="146075"/>
                </a:lnTo>
                <a:close/>
              </a:path>
              <a:path w="150495" h="146684">
                <a:moveTo>
                  <a:pt x="150215" y="58762"/>
                </a:moveTo>
                <a:lnTo>
                  <a:pt x="150177" y="44907"/>
                </a:lnTo>
                <a:lnTo>
                  <a:pt x="123012" y="33578"/>
                </a:lnTo>
                <a:lnTo>
                  <a:pt x="102044" y="18630"/>
                </a:lnTo>
                <a:lnTo>
                  <a:pt x="88557" y="5588"/>
                </a:lnTo>
                <a:lnTo>
                  <a:pt x="83781" y="0"/>
                </a:lnTo>
                <a:lnTo>
                  <a:pt x="66421" y="0"/>
                </a:lnTo>
                <a:lnTo>
                  <a:pt x="50431" y="20218"/>
                </a:lnTo>
                <a:lnTo>
                  <a:pt x="38176" y="31635"/>
                </a:lnTo>
                <a:lnTo>
                  <a:pt x="23456" y="38455"/>
                </a:lnTo>
                <a:lnTo>
                  <a:pt x="38" y="44907"/>
                </a:lnTo>
                <a:lnTo>
                  <a:pt x="0" y="58762"/>
                </a:lnTo>
                <a:lnTo>
                  <a:pt x="33337" y="44869"/>
                </a:lnTo>
                <a:lnTo>
                  <a:pt x="56629" y="28968"/>
                </a:lnTo>
                <a:lnTo>
                  <a:pt x="70307" y="15887"/>
                </a:lnTo>
                <a:lnTo>
                  <a:pt x="74777" y="10452"/>
                </a:lnTo>
                <a:lnTo>
                  <a:pt x="75438" y="10452"/>
                </a:lnTo>
                <a:lnTo>
                  <a:pt x="89801" y="29921"/>
                </a:lnTo>
                <a:lnTo>
                  <a:pt x="102374" y="41440"/>
                </a:lnTo>
                <a:lnTo>
                  <a:pt x="112026" y="45834"/>
                </a:lnTo>
                <a:lnTo>
                  <a:pt x="32715" y="45834"/>
                </a:lnTo>
                <a:lnTo>
                  <a:pt x="32715" y="57378"/>
                </a:lnTo>
                <a:lnTo>
                  <a:pt x="118630" y="57378"/>
                </a:lnTo>
                <a:lnTo>
                  <a:pt x="118630" y="48844"/>
                </a:lnTo>
                <a:lnTo>
                  <a:pt x="120180" y="49542"/>
                </a:lnTo>
                <a:lnTo>
                  <a:pt x="150215" y="58762"/>
                </a:lnTo>
                <a:close/>
              </a:path>
            </a:pathLst>
          </a:custGeom>
          <a:solidFill>
            <a:srgbClr val="221815"/>
          </a:solidFill>
        </p:spPr>
        <p:txBody>
          <a:bodyPr wrap="square" lIns="0" tIns="0" rIns="0" bIns="0" rtlCol="0"/>
          <a:lstStyle/>
          <a:p>
            <a:endParaRPr/>
          </a:p>
        </p:txBody>
      </p:sp>
      <p:pic>
        <p:nvPicPr>
          <p:cNvPr id="25" name="bg object 25"/>
          <p:cNvPicPr/>
          <p:nvPr/>
        </p:nvPicPr>
        <p:blipFill>
          <a:blip r:embed="rId8" cstate="print"/>
          <a:stretch>
            <a:fillRect/>
          </a:stretch>
        </p:blipFill>
        <p:spPr>
          <a:xfrm>
            <a:off x="7071114" y="486238"/>
            <a:ext cx="154118" cy="155098"/>
          </a:xfrm>
          <a:prstGeom prst="rect">
            <a:avLst/>
          </a:prstGeom>
        </p:spPr>
      </p:pic>
      <p:pic>
        <p:nvPicPr>
          <p:cNvPr id="26" name="bg object 26"/>
          <p:cNvPicPr/>
          <p:nvPr/>
        </p:nvPicPr>
        <p:blipFill>
          <a:blip r:embed="rId9" cstate="print"/>
          <a:stretch>
            <a:fillRect/>
          </a:stretch>
        </p:blipFill>
        <p:spPr>
          <a:xfrm>
            <a:off x="5163324" y="490804"/>
            <a:ext cx="149707" cy="155524"/>
          </a:xfrm>
          <a:prstGeom prst="rect">
            <a:avLst/>
          </a:prstGeom>
        </p:spPr>
      </p:pic>
      <p:pic>
        <p:nvPicPr>
          <p:cNvPr id="27" name="bg object 27"/>
          <p:cNvPicPr/>
          <p:nvPr/>
        </p:nvPicPr>
        <p:blipFill>
          <a:blip r:embed="rId10" cstate="print"/>
          <a:stretch>
            <a:fillRect/>
          </a:stretch>
        </p:blipFill>
        <p:spPr>
          <a:xfrm>
            <a:off x="5494050" y="487487"/>
            <a:ext cx="153162" cy="155498"/>
          </a:xfrm>
          <a:prstGeom prst="rect">
            <a:avLst/>
          </a:prstGeom>
        </p:spPr>
      </p:pic>
      <p:sp>
        <p:nvSpPr>
          <p:cNvPr id="28" name="bg object 28"/>
          <p:cNvSpPr/>
          <p:nvPr/>
        </p:nvSpPr>
        <p:spPr>
          <a:xfrm>
            <a:off x="5341785" y="498982"/>
            <a:ext cx="123825" cy="139700"/>
          </a:xfrm>
          <a:custGeom>
            <a:avLst/>
            <a:gdLst/>
            <a:ahLst/>
            <a:cxnLst/>
            <a:rect l="l" t="t" r="r" b="b"/>
            <a:pathLst>
              <a:path w="123825" h="139700">
                <a:moveTo>
                  <a:pt x="123456" y="0"/>
                </a:moveTo>
                <a:lnTo>
                  <a:pt x="0" y="0"/>
                </a:lnTo>
                <a:lnTo>
                  <a:pt x="0" y="12700"/>
                </a:lnTo>
                <a:lnTo>
                  <a:pt x="0" y="60960"/>
                </a:lnTo>
                <a:lnTo>
                  <a:pt x="0" y="73660"/>
                </a:lnTo>
                <a:lnTo>
                  <a:pt x="0" y="127000"/>
                </a:lnTo>
                <a:lnTo>
                  <a:pt x="0" y="139700"/>
                </a:lnTo>
                <a:lnTo>
                  <a:pt x="123456" y="139700"/>
                </a:lnTo>
                <a:lnTo>
                  <a:pt x="123456" y="12738"/>
                </a:lnTo>
                <a:lnTo>
                  <a:pt x="110172" y="12738"/>
                </a:lnTo>
                <a:lnTo>
                  <a:pt x="110172" y="60960"/>
                </a:lnTo>
                <a:lnTo>
                  <a:pt x="110172" y="73660"/>
                </a:lnTo>
                <a:lnTo>
                  <a:pt x="110172" y="127000"/>
                </a:lnTo>
                <a:lnTo>
                  <a:pt x="13436" y="127000"/>
                </a:lnTo>
                <a:lnTo>
                  <a:pt x="13436" y="73660"/>
                </a:lnTo>
                <a:lnTo>
                  <a:pt x="110172" y="73660"/>
                </a:lnTo>
                <a:lnTo>
                  <a:pt x="110172" y="60960"/>
                </a:lnTo>
                <a:lnTo>
                  <a:pt x="13436" y="60960"/>
                </a:lnTo>
                <a:lnTo>
                  <a:pt x="13436" y="12700"/>
                </a:lnTo>
                <a:lnTo>
                  <a:pt x="123456" y="12700"/>
                </a:lnTo>
                <a:lnTo>
                  <a:pt x="123456" y="0"/>
                </a:lnTo>
                <a:close/>
              </a:path>
            </a:pathLst>
          </a:custGeom>
          <a:solidFill>
            <a:srgbClr val="221815"/>
          </a:solidFill>
        </p:spPr>
        <p:txBody>
          <a:bodyPr wrap="square" lIns="0" tIns="0" rIns="0" bIns="0" rtlCol="0"/>
          <a:lstStyle/>
          <a:p>
            <a:endParaRPr/>
          </a:p>
        </p:txBody>
      </p:sp>
      <p:pic>
        <p:nvPicPr>
          <p:cNvPr id="29" name="bg object 29"/>
          <p:cNvPicPr/>
          <p:nvPr/>
        </p:nvPicPr>
        <p:blipFill>
          <a:blip r:embed="rId11" cstate="print"/>
          <a:stretch>
            <a:fillRect/>
          </a:stretch>
        </p:blipFill>
        <p:spPr>
          <a:xfrm>
            <a:off x="5669758" y="488873"/>
            <a:ext cx="151243" cy="158536"/>
          </a:xfrm>
          <a:prstGeom prst="rect">
            <a:avLst/>
          </a:prstGeom>
        </p:spPr>
      </p:pic>
      <p:pic>
        <p:nvPicPr>
          <p:cNvPr id="30" name="bg object 30"/>
          <p:cNvPicPr/>
          <p:nvPr/>
        </p:nvPicPr>
        <p:blipFill>
          <a:blip r:embed="rId12" cstate="print"/>
          <a:stretch>
            <a:fillRect/>
          </a:stretch>
        </p:blipFill>
        <p:spPr>
          <a:xfrm>
            <a:off x="5847397" y="496252"/>
            <a:ext cx="151196" cy="145935"/>
          </a:xfrm>
          <a:prstGeom prst="rect">
            <a:avLst/>
          </a:prstGeom>
        </p:spPr>
      </p:pic>
      <p:pic>
        <p:nvPicPr>
          <p:cNvPr id="31" name="bg object 31"/>
          <p:cNvPicPr/>
          <p:nvPr/>
        </p:nvPicPr>
        <p:blipFill>
          <a:blip r:embed="rId13" cstate="print"/>
          <a:stretch>
            <a:fillRect/>
          </a:stretch>
        </p:blipFill>
        <p:spPr>
          <a:xfrm>
            <a:off x="6023281" y="489327"/>
            <a:ext cx="152539" cy="154952"/>
          </a:xfrm>
          <a:prstGeom prst="rect">
            <a:avLst/>
          </a:prstGeom>
        </p:spPr>
      </p:pic>
      <p:pic>
        <p:nvPicPr>
          <p:cNvPr id="32" name="bg object 32"/>
          <p:cNvPicPr/>
          <p:nvPr/>
        </p:nvPicPr>
        <p:blipFill>
          <a:blip r:embed="rId14" cstate="print"/>
          <a:stretch>
            <a:fillRect/>
          </a:stretch>
        </p:blipFill>
        <p:spPr>
          <a:xfrm>
            <a:off x="6197716" y="490687"/>
            <a:ext cx="152905" cy="154160"/>
          </a:xfrm>
          <a:prstGeom prst="rect">
            <a:avLst/>
          </a:prstGeom>
        </p:spPr>
      </p:pic>
      <p:sp>
        <p:nvSpPr>
          <p:cNvPr id="33" name="bg object 33"/>
          <p:cNvSpPr/>
          <p:nvPr/>
        </p:nvSpPr>
        <p:spPr>
          <a:xfrm>
            <a:off x="539991" y="2015997"/>
            <a:ext cx="6480175" cy="432434"/>
          </a:xfrm>
          <a:custGeom>
            <a:avLst/>
            <a:gdLst/>
            <a:ahLst/>
            <a:cxnLst/>
            <a:rect l="l" t="t" r="r" b="b"/>
            <a:pathLst>
              <a:path w="6480175" h="432435">
                <a:moveTo>
                  <a:pt x="6480010" y="216014"/>
                </a:moveTo>
                <a:lnTo>
                  <a:pt x="6474295" y="166484"/>
                </a:lnTo>
                <a:lnTo>
                  <a:pt x="6458051" y="121018"/>
                </a:lnTo>
                <a:lnTo>
                  <a:pt x="6432550" y="80911"/>
                </a:lnTo>
                <a:lnTo>
                  <a:pt x="6399098" y="47459"/>
                </a:lnTo>
                <a:lnTo>
                  <a:pt x="6358991" y="21958"/>
                </a:lnTo>
                <a:lnTo>
                  <a:pt x="6313525" y="5715"/>
                </a:lnTo>
                <a:lnTo>
                  <a:pt x="6264008" y="12"/>
                </a:lnTo>
                <a:lnTo>
                  <a:pt x="216014" y="0"/>
                </a:lnTo>
                <a:lnTo>
                  <a:pt x="166471" y="5715"/>
                </a:lnTo>
                <a:lnTo>
                  <a:pt x="121018" y="21958"/>
                </a:lnTo>
                <a:lnTo>
                  <a:pt x="80911" y="47459"/>
                </a:lnTo>
                <a:lnTo>
                  <a:pt x="47459" y="80911"/>
                </a:lnTo>
                <a:lnTo>
                  <a:pt x="21958" y="121018"/>
                </a:lnTo>
                <a:lnTo>
                  <a:pt x="5702" y="166484"/>
                </a:lnTo>
                <a:lnTo>
                  <a:pt x="0" y="216014"/>
                </a:lnTo>
                <a:lnTo>
                  <a:pt x="5702" y="265531"/>
                </a:lnTo>
                <a:lnTo>
                  <a:pt x="21958" y="310997"/>
                </a:lnTo>
                <a:lnTo>
                  <a:pt x="47459" y="351104"/>
                </a:lnTo>
                <a:lnTo>
                  <a:pt x="80911" y="384556"/>
                </a:lnTo>
                <a:lnTo>
                  <a:pt x="121018" y="410057"/>
                </a:lnTo>
                <a:lnTo>
                  <a:pt x="166471" y="426300"/>
                </a:lnTo>
                <a:lnTo>
                  <a:pt x="216001" y="432015"/>
                </a:lnTo>
                <a:lnTo>
                  <a:pt x="6263894" y="432003"/>
                </a:lnTo>
                <a:lnTo>
                  <a:pt x="6313525" y="426300"/>
                </a:lnTo>
                <a:lnTo>
                  <a:pt x="6358991" y="410057"/>
                </a:lnTo>
                <a:lnTo>
                  <a:pt x="6399098" y="384556"/>
                </a:lnTo>
                <a:lnTo>
                  <a:pt x="6432550" y="351104"/>
                </a:lnTo>
                <a:lnTo>
                  <a:pt x="6458051" y="310997"/>
                </a:lnTo>
                <a:lnTo>
                  <a:pt x="6474295" y="265531"/>
                </a:lnTo>
                <a:lnTo>
                  <a:pt x="6480010" y="216014"/>
                </a:lnTo>
                <a:close/>
              </a:path>
            </a:pathLst>
          </a:custGeom>
          <a:solidFill>
            <a:srgbClr val="A61269"/>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1" i="0">
                <a:solidFill>
                  <a:schemeClr val="bg1"/>
                </a:solidFill>
                <a:latin typeface="Meiryo UI"/>
                <a:cs typeface="Meiryo U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6" name="Holder 6"/>
          <p:cNvSpPr>
            <a:spLocks noGrp="1"/>
          </p:cNvSpPr>
          <p:nvPr>
            <p:ph type="sldNum" sz="quarter" idx="7"/>
          </p:nvPr>
        </p:nvSpPr>
        <p:spPr/>
        <p:txBody>
          <a:bodyPr lIns="0" tIns="0" rIns="0" bIns="0"/>
          <a:lstStyle>
            <a:lvl1pPr>
              <a:defRPr sz="850" b="0" i="0">
                <a:solidFill>
                  <a:srgbClr val="221815"/>
                </a:solidFill>
                <a:latin typeface="SimSun"/>
                <a:cs typeface="SimSun"/>
              </a:defRPr>
            </a:lvl1pPr>
          </a:lstStyle>
          <a:p>
            <a:pPr marL="38100">
              <a:lnSpc>
                <a:spcPct val="100000"/>
              </a:lnSpc>
              <a:spcBef>
                <a:spcPts val="260"/>
              </a:spcBef>
            </a:pPr>
            <a:fld id="{81D60167-4931-47E6-BA6A-407CBD079E47}" type="slidenum">
              <a:rPr spc="135" dirty="0"/>
              <a:t>‹#›</a:t>
            </a:fld>
            <a:endParaRPr spc="13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Meiryo UI"/>
                <a:cs typeface="Meiryo U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7" name="Holder 7"/>
          <p:cNvSpPr>
            <a:spLocks noGrp="1"/>
          </p:cNvSpPr>
          <p:nvPr>
            <p:ph type="sldNum" sz="quarter" idx="7"/>
          </p:nvPr>
        </p:nvSpPr>
        <p:spPr/>
        <p:txBody>
          <a:bodyPr lIns="0" tIns="0" rIns="0" bIns="0"/>
          <a:lstStyle>
            <a:lvl1pPr>
              <a:defRPr sz="850" b="0" i="0">
                <a:solidFill>
                  <a:srgbClr val="221815"/>
                </a:solidFill>
                <a:latin typeface="SimSun"/>
                <a:cs typeface="SimSun"/>
              </a:defRPr>
            </a:lvl1pPr>
          </a:lstStyle>
          <a:p>
            <a:pPr marL="38100">
              <a:lnSpc>
                <a:spcPct val="100000"/>
              </a:lnSpc>
              <a:spcBef>
                <a:spcPts val="260"/>
              </a:spcBef>
            </a:pPr>
            <a:fld id="{81D60167-4931-47E6-BA6A-407CBD079E47}" type="slidenum">
              <a:rPr spc="135" dirty="0"/>
              <a:t>‹#›</a:t>
            </a:fld>
            <a:endParaRPr spc="13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Meiryo UI"/>
                <a:cs typeface="Meiryo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5" name="Holder 5"/>
          <p:cNvSpPr>
            <a:spLocks noGrp="1"/>
          </p:cNvSpPr>
          <p:nvPr>
            <p:ph type="sldNum" sz="quarter" idx="7"/>
          </p:nvPr>
        </p:nvSpPr>
        <p:spPr/>
        <p:txBody>
          <a:bodyPr lIns="0" tIns="0" rIns="0" bIns="0"/>
          <a:lstStyle>
            <a:lvl1pPr>
              <a:defRPr sz="850" b="0" i="0">
                <a:solidFill>
                  <a:srgbClr val="221815"/>
                </a:solidFill>
                <a:latin typeface="SimSun"/>
                <a:cs typeface="SimSun"/>
              </a:defRPr>
            </a:lvl1pPr>
          </a:lstStyle>
          <a:p>
            <a:pPr marL="38100">
              <a:lnSpc>
                <a:spcPct val="100000"/>
              </a:lnSpc>
              <a:spcBef>
                <a:spcPts val="260"/>
              </a:spcBef>
            </a:pPr>
            <a:fld id="{81D60167-4931-47E6-BA6A-407CBD079E47}" type="slidenum">
              <a:rPr spc="135" dirty="0"/>
              <a:t>‹#›</a:t>
            </a:fld>
            <a:endParaRPr spc="13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8/7/2024</a:t>
            </a:fld>
            <a:endParaRPr lang="en-US"/>
          </a:p>
        </p:txBody>
      </p:sp>
      <p:sp>
        <p:nvSpPr>
          <p:cNvPr id="4" name="Holder 4"/>
          <p:cNvSpPr>
            <a:spLocks noGrp="1"/>
          </p:cNvSpPr>
          <p:nvPr>
            <p:ph type="sldNum" sz="quarter" idx="7"/>
          </p:nvPr>
        </p:nvSpPr>
        <p:spPr/>
        <p:txBody>
          <a:bodyPr lIns="0" tIns="0" rIns="0" bIns="0"/>
          <a:lstStyle>
            <a:lvl1pPr>
              <a:defRPr sz="850" b="0" i="0">
                <a:solidFill>
                  <a:srgbClr val="221815"/>
                </a:solidFill>
                <a:latin typeface="SimSun"/>
                <a:cs typeface="SimSun"/>
              </a:defRPr>
            </a:lvl1pPr>
          </a:lstStyle>
          <a:p>
            <a:pPr marL="38100">
              <a:lnSpc>
                <a:spcPct val="100000"/>
              </a:lnSpc>
              <a:spcBef>
                <a:spcPts val="260"/>
              </a:spcBef>
            </a:pPr>
            <a:fld id="{81D60167-4931-47E6-BA6A-407CBD079E47}" type="slidenum">
              <a:rPr spc="135" dirty="0"/>
              <a:t>‹#›</a:t>
            </a:fld>
            <a:endParaRPr spc="13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05" y="1088707"/>
            <a:ext cx="7557439" cy="570864"/>
          </a:xfrm>
          <a:prstGeom prst="rect">
            <a:avLst/>
          </a:prstGeom>
        </p:spPr>
        <p:txBody>
          <a:bodyPr wrap="square" lIns="0" tIns="0" rIns="0" bIns="0">
            <a:spAutoFit/>
          </a:bodyPr>
          <a:lstStyle>
            <a:lvl1pPr>
              <a:defRPr sz="2800" b="1" i="0">
                <a:solidFill>
                  <a:schemeClr val="bg1"/>
                </a:solidFill>
                <a:latin typeface="Meiryo UI"/>
                <a:cs typeface="Meiryo UI"/>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8/7/2024</a:t>
            </a:fld>
            <a:endParaRPr lang="en-US"/>
          </a:p>
        </p:txBody>
      </p:sp>
      <p:sp>
        <p:nvSpPr>
          <p:cNvPr id="6" name="Holder 6"/>
          <p:cNvSpPr>
            <a:spLocks noGrp="1"/>
          </p:cNvSpPr>
          <p:nvPr>
            <p:ph type="sldNum" sz="quarter" idx="7"/>
          </p:nvPr>
        </p:nvSpPr>
        <p:spPr>
          <a:xfrm>
            <a:off x="3706260" y="10285931"/>
            <a:ext cx="160654" cy="194309"/>
          </a:xfrm>
          <a:prstGeom prst="rect">
            <a:avLst/>
          </a:prstGeom>
        </p:spPr>
        <p:txBody>
          <a:bodyPr wrap="square" lIns="0" tIns="0" rIns="0" bIns="0">
            <a:spAutoFit/>
          </a:bodyPr>
          <a:lstStyle>
            <a:lvl1pPr>
              <a:defRPr sz="850" b="0" i="0">
                <a:solidFill>
                  <a:srgbClr val="221815"/>
                </a:solidFill>
                <a:latin typeface="SimSun"/>
                <a:cs typeface="SimSun"/>
              </a:defRPr>
            </a:lvl1pPr>
          </a:lstStyle>
          <a:p>
            <a:pPr marL="38100">
              <a:lnSpc>
                <a:spcPct val="100000"/>
              </a:lnSpc>
              <a:spcBef>
                <a:spcPts val="260"/>
              </a:spcBef>
            </a:pPr>
            <a:fld id="{81D60167-4931-47E6-BA6A-407CBD079E47}" type="slidenum">
              <a:rPr spc="135" dirty="0"/>
              <a:t>‹#›</a:t>
            </a:fld>
            <a:endParaRPr spc="13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png"/></Relationships>
</file>

<file path=ppt/slides/_rels/slide2.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5.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 Id="rId9" Type="http://schemas.openxmlformats.org/officeDocument/2006/relationships/image" Target="../media/image34.png"/></Relationships>
</file>

<file path=ppt/slides/_rels/slide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jpg"/><Relationship Id="rId1" Type="http://schemas.openxmlformats.org/officeDocument/2006/relationships/slideLayout" Target="../slideLayouts/slideLayout5.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5.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正方形/長方形 126"/>
          <p:cNvSpPr/>
          <p:nvPr/>
        </p:nvSpPr>
        <p:spPr>
          <a:xfrm>
            <a:off x="273050" y="889000"/>
            <a:ext cx="7010400" cy="936000"/>
          </a:xfrm>
          <a:prstGeom prst="rect">
            <a:avLst/>
          </a:prstGeom>
          <a:solidFill>
            <a:srgbClr val="AF1146">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object 8"/>
          <p:cNvSpPr txBox="1"/>
          <p:nvPr/>
        </p:nvSpPr>
        <p:spPr>
          <a:xfrm>
            <a:off x="912710" y="295197"/>
            <a:ext cx="2171065" cy="488595"/>
          </a:xfrm>
          <a:prstGeom prst="rect">
            <a:avLst/>
          </a:prstGeom>
        </p:spPr>
        <p:txBody>
          <a:bodyPr vert="horz" wrap="square" lIns="0" tIns="74930" rIns="0" bIns="0" rtlCol="0">
            <a:spAutoFit/>
          </a:bodyPr>
          <a:lstStyle/>
          <a:p>
            <a:pPr marL="12700">
              <a:lnSpc>
                <a:spcPct val="100000"/>
              </a:lnSpc>
              <a:spcBef>
                <a:spcPts val="590"/>
              </a:spcBef>
            </a:pPr>
            <a:r>
              <a:rPr sz="1350" b="1" spc="55" dirty="0" smtClean="0">
                <a:solidFill>
                  <a:srgbClr val="875102"/>
                </a:solidFill>
                <a:latin typeface="Meiryo UI"/>
                <a:cs typeface="Meiryo UI"/>
              </a:rPr>
              <a:t>20</a:t>
            </a:r>
            <a:r>
              <a:rPr lang="en-US" altLang="ja-JP" sz="1350" b="1" spc="55" dirty="0" smtClean="0">
                <a:solidFill>
                  <a:srgbClr val="875102"/>
                </a:solidFill>
                <a:latin typeface="Meiryo UI"/>
                <a:cs typeface="Meiryo UI"/>
              </a:rPr>
              <a:t>24</a:t>
            </a:r>
            <a:r>
              <a:rPr sz="1350" b="1" spc="80" dirty="0" smtClean="0">
                <a:solidFill>
                  <a:srgbClr val="875102"/>
                </a:solidFill>
                <a:latin typeface="Meiryo UI"/>
                <a:cs typeface="Meiryo UI"/>
              </a:rPr>
              <a:t>年</a:t>
            </a:r>
            <a:r>
              <a:rPr lang="en-US" altLang="ja-JP" sz="1350" b="1" spc="80" dirty="0" smtClean="0">
                <a:solidFill>
                  <a:srgbClr val="875102"/>
                </a:solidFill>
                <a:latin typeface="Meiryo UI"/>
                <a:cs typeface="Meiryo UI"/>
              </a:rPr>
              <a:t>10</a:t>
            </a:r>
            <a:r>
              <a:rPr sz="1350" b="1" spc="80" dirty="0" smtClean="0">
                <a:solidFill>
                  <a:srgbClr val="875102"/>
                </a:solidFill>
                <a:latin typeface="Meiryo UI"/>
                <a:cs typeface="Meiryo UI"/>
              </a:rPr>
              <a:t>月</a:t>
            </a:r>
            <a:r>
              <a:rPr lang="en-US" altLang="ja-JP" sz="1350" b="1" spc="80" dirty="0" smtClean="0">
                <a:solidFill>
                  <a:srgbClr val="875102"/>
                </a:solidFill>
                <a:latin typeface="Meiryo UI"/>
                <a:cs typeface="Meiryo UI"/>
              </a:rPr>
              <a:t>1</a:t>
            </a:r>
            <a:r>
              <a:rPr sz="1350" b="1" spc="80" dirty="0" smtClean="0">
                <a:solidFill>
                  <a:srgbClr val="875102"/>
                </a:solidFill>
                <a:latin typeface="Meiryo UI"/>
                <a:cs typeface="Meiryo UI"/>
              </a:rPr>
              <a:t>日</a:t>
            </a:r>
            <a:r>
              <a:rPr sz="1350" b="1" spc="65" dirty="0" smtClean="0">
                <a:solidFill>
                  <a:srgbClr val="875102"/>
                </a:solidFill>
                <a:latin typeface="Meiryo UI"/>
                <a:cs typeface="Meiryo UI"/>
              </a:rPr>
              <a:t>ス</a:t>
            </a:r>
            <a:r>
              <a:rPr sz="1350" b="1" spc="60" dirty="0" smtClean="0">
                <a:solidFill>
                  <a:srgbClr val="875102"/>
                </a:solidFill>
                <a:latin typeface="Meiryo UI"/>
                <a:cs typeface="Meiryo UI"/>
              </a:rPr>
              <a:t>タ</a:t>
            </a:r>
            <a:r>
              <a:rPr sz="1350" b="1" spc="70" dirty="0" smtClean="0">
                <a:solidFill>
                  <a:srgbClr val="875102"/>
                </a:solidFill>
                <a:latin typeface="Meiryo UI"/>
                <a:cs typeface="Meiryo UI"/>
              </a:rPr>
              <a:t>ー</a:t>
            </a:r>
            <a:r>
              <a:rPr sz="1350" b="1" spc="10" dirty="0" smtClean="0">
                <a:solidFill>
                  <a:srgbClr val="875102"/>
                </a:solidFill>
                <a:latin typeface="Meiryo UI"/>
                <a:cs typeface="Meiryo UI"/>
              </a:rPr>
              <a:t>ト</a:t>
            </a:r>
            <a:endParaRPr sz="1350" dirty="0">
              <a:latin typeface="Meiryo UI"/>
              <a:cs typeface="Meiryo UI"/>
            </a:endParaRPr>
          </a:p>
          <a:p>
            <a:pPr marL="130810">
              <a:lnSpc>
                <a:spcPct val="100000"/>
              </a:lnSpc>
              <a:spcBef>
                <a:spcPts val="355"/>
              </a:spcBef>
            </a:pPr>
            <a:r>
              <a:rPr sz="1000" b="1" spc="60" dirty="0" err="1" smtClean="0">
                <a:solidFill>
                  <a:srgbClr val="875304"/>
                </a:solidFill>
                <a:latin typeface="Yu Gothic UI"/>
                <a:cs typeface="Yu Gothic UI"/>
              </a:rPr>
              <a:t>紙</a:t>
            </a:r>
            <a:r>
              <a:rPr sz="1000" b="1" spc="50" dirty="0" err="1" smtClean="0">
                <a:solidFill>
                  <a:srgbClr val="875304"/>
                </a:solidFill>
                <a:latin typeface="Yu Gothic UI"/>
                <a:cs typeface="Yu Gothic UI"/>
              </a:rPr>
              <a:t>の</a:t>
            </a:r>
            <a:r>
              <a:rPr sz="1000" b="1" spc="60" dirty="0" err="1" smtClean="0">
                <a:solidFill>
                  <a:srgbClr val="875304"/>
                </a:solidFill>
                <a:latin typeface="Yu Gothic UI"/>
                <a:cs typeface="Yu Gothic UI"/>
              </a:rPr>
              <a:t>保証証書</a:t>
            </a:r>
            <a:r>
              <a:rPr sz="1000" b="1" dirty="0" err="1" smtClean="0">
                <a:solidFill>
                  <a:srgbClr val="875304"/>
                </a:solidFill>
                <a:latin typeface="Yu Gothic UI"/>
                <a:cs typeface="Yu Gothic UI"/>
              </a:rPr>
              <a:t>も</a:t>
            </a:r>
            <a:r>
              <a:rPr sz="1000" b="1" spc="60" dirty="0" err="1" smtClean="0">
                <a:solidFill>
                  <a:srgbClr val="875304"/>
                </a:solidFill>
                <a:latin typeface="Yu Gothic UI"/>
                <a:cs typeface="Yu Gothic UI"/>
              </a:rPr>
              <a:t>従来</a:t>
            </a:r>
            <a:r>
              <a:rPr sz="1000" b="1" dirty="0" err="1" smtClean="0">
                <a:solidFill>
                  <a:srgbClr val="875304"/>
                </a:solidFill>
                <a:latin typeface="Yu Gothic UI"/>
                <a:cs typeface="Yu Gothic UI"/>
              </a:rPr>
              <a:t>どおり</a:t>
            </a:r>
            <a:r>
              <a:rPr sz="1000" b="1" spc="60" dirty="0" err="1" smtClean="0">
                <a:solidFill>
                  <a:srgbClr val="875304"/>
                </a:solidFill>
                <a:latin typeface="Yu Gothic UI"/>
                <a:cs typeface="Yu Gothic UI"/>
              </a:rPr>
              <a:t>選択可</a:t>
            </a:r>
            <a:r>
              <a:rPr sz="1000" b="1" spc="10" dirty="0" err="1" smtClean="0">
                <a:solidFill>
                  <a:srgbClr val="875304"/>
                </a:solidFill>
                <a:latin typeface="Yu Gothic UI"/>
                <a:cs typeface="Yu Gothic UI"/>
              </a:rPr>
              <a:t>能</a:t>
            </a:r>
            <a:endParaRPr sz="1000" dirty="0">
              <a:latin typeface="Yu Gothic UI"/>
              <a:cs typeface="Yu Gothic UI"/>
            </a:endParaRPr>
          </a:p>
        </p:txBody>
      </p:sp>
      <p:sp>
        <p:nvSpPr>
          <p:cNvPr id="144" name="object 144"/>
          <p:cNvSpPr txBox="1">
            <a:spLocks noGrp="1"/>
          </p:cNvSpPr>
          <p:nvPr>
            <p:ph type="title"/>
          </p:nvPr>
        </p:nvSpPr>
        <p:spPr>
          <a:xfrm>
            <a:off x="2705" y="1088707"/>
            <a:ext cx="7554595" cy="570865"/>
          </a:xfrm>
          <a:prstGeom prst="rect">
            <a:avLst/>
          </a:prstGeom>
          <a:ln w="5397">
            <a:solidFill>
              <a:srgbClr val="FFFFFF"/>
            </a:solidFill>
          </a:ln>
        </p:spPr>
        <p:txBody>
          <a:bodyPr vert="horz" wrap="square" lIns="0" tIns="75565" rIns="0" bIns="0" rtlCol="0">
            <a:noAutofit/>
          </a:bodyPr>
          <a:lstStyle/>
          <a:p>
            <a:pPr algn="ctr">
              <a:lnSpc>
                <a:spcPct val="100000"/>
              </a:lnSpc>
              <a:spcBef>
                <a:spcPts val="595"/>
              </a:spcBef>
            </a:pPr>
            <a:r>
              <a:rPr lang="ja-JP" altLang="en-US" spc="195" dirty="0" smtClean="0">
                <a:ea typeface="Meiryo UI" panose="020B0604030504040204" pitchFamily="50" charset="-128"/>
              </a:rPr>
              <a:t>市川三郷町</a:t>
            </a:r>
            <a:r>
              <a:rPr spc="170" dirty="0" err="1" smtClean="0">
                <a:ea typeface="Meiryo UI" panose="020B0604030504040204" pitchFamily="50" charset="-128"/>
              </a:rPr>
              <a:t>で</a:t>
            </a:r>
            <a:r>
              <a:rPr spc="195" dirty="0" err="1" smtClean="0">
                <a:ea typeface="Meiryo UI" panose="020B0604030504040204" pitchFamily="50" charset="-128"/>
              </a:rPr>
              <a:t>電子保証</a:t>
            </a:r>
            <a:r>
              <a:rPr spc="180" dirty="0" err="1" smtClean="0">
                <a:ea typeface="Meiryo UI" panose="020B0604030504040204" pitchFamily="50" charset="-128"/>
              </a:rPr>
              <a:t>が</a:t>
            </a:r>
            <a:r>
              <a:rPr spc="195" dirty="0" err="1" smtClean="0">
                <a:ea typeface="Meiryo UI" panose="020B0604030504040204" pitchFamily="50" charset="-128"/>
              </a:rPr>
              <a:t>始</a:t>
            </a:r>
            <a:r>
              <a:rPr spc="155" dirty="0" err="1" smtClean="0">
                <a:ea typeface="Meiryo UI" panose="020B0604030504040204" pitchFamily="50" charset="-128"/>
              </a:rPr>
              <a:t>ま</a:t>
            </a:r>
            <a:r>
              <a:rPr spc="130" dirty="0" err="1" smtClean="0">
                <a:ea typeface="Meiryo UI" panose="020B0604030504040204" pitchFamily="50" charset="-128"/>
              </a:rPr>
              <a:t>り</a:t>
            </a:r>
            <a:r>
              <a:rPr spc="155" dirty="0" err="1" smtClean="0">
                <a:ea typeface="Meiryo UI" panose="020B0604030504040204" pitchFamily="50" charset="-128"/>
              </a:rPr>
              <a:t>ま</a:t>
            </a:r>
            <a:r>
              <a:rPr spc="165" dirty="0" err="1" smtClean="0">
                <a:ea typeface="Meiryo UI" panose="020B0604030504040204" pitchFamily="50" charset="-128"/>
              </a:rPr>
              <a:t>す</a:t>
            </a:r>
            <a:r>
              <a:rPr spc="145" dirty="0">
                <a:ea typeface="Meiryo UI" panose="020B0604030504040204" pitchFamily="50" charset="-128"/>
              </a:rPr>
              <a:t>！</a:t>
            </a:r>
          </a:p>
        </p:txBody>
      </p:sp>
      <p:sp>
        <p:nvSpPr>
          <p:cNvPr id="2" name="object 2"/>
          <p:cNvSpPr txBox="1"/>
          <p:nvPr/>
        </p:nvSpPr>
        <p:spPr>
          <a:xfrm>
            <a:off x="658745" y="2047739"/>
            <a:ext cx="230504" cy="354965"/>
          </a:xfrm>
          <a:prstGeom prst="rect">
            <a:avLst/>
          </a:prstGeom>
        </p:spPr>
        <p:txBody>
          <a:bodyPr vert="horz" wrap="square" lIns="0" tIns="13335" rIns="0" bIns="0" rtlCol="0">
            <a:spAutoFit/>
          </a:bodyPr>
          <a:lstStyle/>
          <a:p>
            <a:pPr marL="12700">
              <a:lnSpc>
                <a:spcPct val="100000"/>
              </a:lnSpc>
              <a:spcBef>
                <a:spcPts val="105"/>
              </a:spcBef>
            </a:pPr>
            <a:r>
              <a:rPr sz="2150" b="1" i="1" spc="-25" dirty="0">
                <a:solidFill>
                  <a:srgbClr val="FFFFFF"/>
                </a:solidFill>
                <a:latin typeface="Times New Roman"/>
                <a:cs typeface="Times New Roman"/>
              </a:rPr>
              <a:t>1.</a:t>
            </a:r>
            <a:endParaRPr sz="2150" dirty="0">
              <a:latin typeface="Times New Roman"/>
              <a:cs typeface="Times New Roman"/>
            </a:endParaRPr>
          </a:p>
        </p:txBody>
      </p:sp>
      <p:sp>
        <p:nvSpPr>
          <p:cNvPr id="3" name="object 3"/>
          <p:cNvSpPr txBox="1"/>
          <p:nvPr/>
        </p:nvSpPr>
        <p:spPr>
          <a:xfrm>
            <a:off x="1139300" y="2074224"/>
            <a:ext cx="1283335" cy="306705"/>
          </a:xfrm>
          <a:prstGeom prst="rect">
            <a:avLst/>
          </a:prstGeom>
        </p:spPr>
        <p:txBody>
          <a:bodyPr vert="horz" wrap="square" lIns="0" tIns="11430" rIns="0" bIns="0" rtlCol="0">
            <a:spAutoFit/>
          </a:bodyPr>
          <a:lstStyle/>
          <a:p>
            <a:pPr marL="12700">
              <a:lnSpc>
                <a:spcPct val="100000"/>
              </a:lnSpc>
              <a:spcBef>
                <a:spcPts val="90"/>
              </a:spcBef>
            </a:pPr>
            <a:r>
              <a:rPr sz="1850" b="1" spc="114" dirty="0">
                <a:solidFill>
                  <a:srgbClr val="FFFFFF"/>
                </a:solidFill>
                <a:latin typeface="Yu Gothic UI" panose="020B0500000000000000" pitchFamily="50" charset="-128"/>
                <a:ea typeface="Yu Gothic UI" panose="020B0500000000000000" pitchFamily="50" charset="-128"/>
                <a:cs typeface="Microsoft YaHei"/>
              </a:rPr>
              <a:t>ご利用条</a:t>
            </a:r>
            <a:r>
              <a:rPr sz="1850" b="1" spc="65" dirty="0">
                <a:solidFill>
                  <a:srgbClr val="FFFFFF"/>
                </a:solidFill>
                <a:latin typeface="Yu Gothic UI" panose="020B0500000000000000" pitchFamily="50" charset="-128"/>
                <a:ea typeface="Yu Gothic UI" panose="020B0500000000000000" pitchFamily="50" charset="-128"/>
                <a:cs typeface="Microsoft YaHei"/>
              </a:rPr>
              <a:t>件</a:t>
            </a:r>
            <a:endParaRPr sz="1850" dirty="0">
              <a:latin typeface="Yu Gothic UI" panose="020B0500000000000000" pitchFamily="50" charset="-128"/>
              <a:ea typeface="Yu Gothic UI" panose="020B0500000000000000" pitchFamily="50" charset="-128"/>
              <a:cs typeface="Microsoft YaHei"/>
            </a:endParaRPr>
          </a:p>
        </p:txBody>
      </p:sp>
      <p:sp>
        <p:nvSpPr>
          <p:cNvPr id="4" name="object 4"/>
          <p:cNvSpPr txBox="1"/>
          <p:nvPr/>
        </p:nvSpPr>
        <p:spPr>
          <a:xfrm>
            <a:off x="527299" y="2491796"/>
            <a:ext cx="4299805" cy="416781"/>
          </a:xfrm>
          <a:prstGeom prst="rect">
            <a:avLst/>
          </a:prstGeom>
        </p:spPr>
        <p:txBody>
          <a:bodyPr vert="horz" wrap="square" lIns="0" tIns="57150" rIns="0" bIns="0" rtlCol="0">
            <a:spAutoFit/>
          </a:bodyPr>
          <a:lstStyle/>
          <a:p>
            <a:pPr marL="12700">
              <a:lnSpc>
                <a:spcPct val="100000"/>
              </a:lnSpc>
              <a:spcBef>
                <a:spcPts val="450"/>
              </a:spcBef>
            </a:pPr>
            <a:r>
              <a:rPr sz="1000" b="1" dirty="0" smtClean="0">
                <a:solidFill>
                  <a:srgbClr val="221815"/>
                </a:solidFill>
                <a:latin typeface="Microsoft YaHei"/>
                <a:cs typeface="Microsoft YaHei"/>
              </a:rPr>
              <a:t>•</a:t>
            </a:r>
            <a:r>
              <a:rPr lang="en-US" sz="1000" b="1" dirty="0" smtClean="0">
                <a:solidFill>
                  <a:srgbClr val="221815"/>
                </a:solidFill>
                <a:latin typeface="Microsoft YaHei"/>
                <a:cs typeface="Microsoft YaHei"/>
              </a:rPr>
              <a:t> </a:t>
            </a:r>
            <a:r>
              <a:rPr sz="1000" b="1" spc="100" dirty="0" err="1" smtClean="0">
                <a:solidFill>
                  <a:srgbClr val="221815"/>
                </a:solidFill>
                <a:latin typeface="Meiryo UI" panose="020B0604030504040204" pitchFamily="50" charset="-128"/>
                <a:ea typeface="Meiryo UI" panose="020B0604030504040204" pitchFamily="50" charset="-128"/>
                <a:cs typeface="Microsoft YaHei"/>
              </a:rPr>
              <a:t>インターネット保証サービス</a:t>
            </a:r>
            <a:r>
              <a:rPr sz="1000" b="1" spc="100" dirty="0" err="1">
                <a:solidFill>
                  <a:srgbClr val="221815"/>
                </a:solidFill>
                <a:latin typeface="Meiryo UI" panose="020B0604030504040204" pitchFamily="50" charset="-128"/>
                <a:ea typeface="Meiryo UI" panose="020B0604030504040204" pitchFamily="50" charset="-128"/>
                <a:cs typeface="Microsoft YaHei"/>
              </a:rPr>
              <a:t>（</a:t>
            </a:r>
            <a:r>
              <a:rPr sz="1000" b="1" spc="100" dirty="0" err="1" smtClean="0">
                <a:solidFill>
                  <a:srgbClr val="221815"/>
                </a:solidFill>
                <a:latin typeface="Meiryo UI" panose="020B0604030504040204" pitchFamily="50" charset="-128"/>
                <a:ea typeface="Meiryo UI" panose="020B0604030504040204" pitchFamily="50" charset="-128"/>
                <a:cs typeface="Microsoft YaHei"/>
              </a:rPr>
              <a:t>Net</a:t>
            </a:r>
            <a:r>
              <a:rPr lang="en-US" sz="1000" b="1" spc="100" dirty="0" smtClean="0">
                <a:solidFill>
                  <a:srgbClr val="221815"/>
                </a:solidFill>
                <a:latin typeface="Meiryo UI" panose="020B0604030504040204" pitchFamily="50" charset="-128"/>
                <a:ea typeface="Meiryo UI" panose="020B0604030504040204" pitchFamily="50" charset="-128"/>
                <a:cs typeface="Microsoft YaHei"/>
              </a:rPr>
              <a:t> </a:t>
            </a:r>
            <a:r>
              <a:rPr sz="1000" b="1" spc="100" dirty="0" err="1" smtClean="0">
                <a:solidFill>
                  <a:srgbClr val="221815"/>
                </a:solidFill>
                <a:latin typeface="Meiryo UI" panose="020B0604030504040204" pitchFamily="50" charset="-128"/>
                <a:ea typeface="Meiryo UI" panose="020B0604030504040204" pitchFamily="50" charset="-128"/>
                <a:cs typeface="Microsoft YaHei"/>
              </a:rPr>
              <a:t>Desk</a:t>
            </a:r>
            <a:r>
              <a:rPr sz="1000" b="1" spc="100" dirty="0" err="1">
                <a:solidFill>
                  <a:srgbClr val="221815"/>
                </a:solidFill>
                <a:latin typeface="Meiryo UI" panose="020B0604030504040204" pitchFamily="50" charset="-128"/>
                <a:ea typeface="Meiryo UI" panose="020B0604030504040204" pitchFamily="50" charset="-128"/>
                <a:cs typeface="Microsoft YaHei"/>
              </a:rPr>
              <a:t>）が利用できること</a:t>
            </a:r>
            <a:endParaRPr sz="1000" spc="100" dirty="0">
              <a:latin typeface="Meiryo UI" panose="020B0604030504040204" pitchFamily="50" charset="-128"/>
              <a:ea typeface="Meiryo UI" panose="020B0604030504040204" pitchFamily="50" charset="-128"/>
              <a:cs typeface="Microsoft YaHei"/>
            </a:endParaRPr>
          </a:p>
          <a:p>
            <a:pPr marL="12065">
              <a:lnSpc>
                <a:spcPct val="100000"/>
              </a:lnSpc>
              <a:spcBef>
                <a:spcPts val="355"/>
              </a:spcBef>
              <a:buClr>
                <a:srgbClr val="221815"/>
              </a:buClr>
              <a:tabLst>
                <a:tab pos="160655" algn="l"/>
              </a:tabLst>
            </a:pPr>
            <a:r>
              <a:rPr lang="en-US" altLang="ja-JP" sz="1000" b="1" dirty="0" smtClean="0">
                <a:solidFill>
                  <a:srgbClr val="221815"/>
                </a:solidFill>
                <a:latin typeface="Microsoft YaHei"/>
                <a:cs typeface="Microsoft YaHei"/>
              </a:rPr>
              <a:t>•</a:t>
            </a:r>
            <a:r>
              <a:rPr lang="ja-JP" altLang="en-US" sz="1000" b="1" dirty="0">
                <a:solidFill>
                  <a:srgbClr val="221815"/>
                </a:solidFill>
                <a:latin typeface="Microsoft YaHei"/>
                <a:cs typeface="Microsoft YaHei"/>
              </a:rPr>
              <a:t> </a:t>
            </a:r>
            <a:r>
              <a:rPr lang="en-US" altLang="ja-JP" sz="1000" b="1" dirty="0" smtClean="0">
                <a:solidFill>
                  <a:srgbClr val="221815"/>
                </a:solidFill>
                <a:latin typeface="Microsoft YaHei"/>
                <a:cs typeface="Microsoft YaHei"/>
              </a:rPr>
              <a:t>2024</a:t>
            </a:r>
            <a:r>
              <a:rPr lang="ja-JP" altLang="en-US" sz="1000" b="1" dirty="0" smtClean="0">
                <a:solidFill>
                  <a:srgbClr val="221815"/>
                </a:solidFill>
                <a:latin typeface="Microsoft YaHei"/>
                <a:cs typeface="Microsoft YaHei"/>
              </a:rPr>
              <a:t>年</a:t>
            </a:r>
            <a:r>
              <a:rPr lang="en-US" altLang="ja-JP" sz="1000" b="1" dirty="0" smtClean="0">
                <a:solidFill>
                  <a:srgbClr val="221815"/>
                </a:solidFill>
                <a:latin typeface="Microsoft YaHei"/>
                <a:cs typeface="Microsoft YaHei"/>
              </a:rPr>
              <a:t>10</a:t>
            </a:r>
            <a:r>
              <a:rPr lang="ja-JP" altLang="en-US" sz="1000" b="1" dirty="0" smtClean="0">
                <a:solidFill>
                  <a:srgbClr val="221815"/>
                </a:solidFill>
                <a:latin typeface="Microsoft YaHei"/>
                <a:cs typeface="Microsoft YaHei"/>
              </a:rPr>
              <a:t>月１日以降に請負契約を締結した</a:t>
            </a:r>
            <a:r>
              <a:rPr sz="1500" b="1" spc="120" baseline="2777" dirty="0" err="1" smtClean="0">
                <a:latin typeface="Meiryo UI"/>
                <a:cs typeface="Meiryo UI"/>
              </a:rPr>
              <a:t>工事</a:t>
            </a:r>
            <a:r>
              <a:rPr sz="1500" b="1" baseline="2777" dirty="0" err="1">
                <a:latin typeface="Meiryo UI"/>
                <a:cs typeface="Meiryo UI"/>
              </a:rPr>
              <a:t>・</a:t>
            </a:r>
            <a:r>
              <a:rPr sz="1500" b="1" spc="120" baseline="2777" dirty="0" err="1">
                <a:latin typeface="Meiryo UI"/>
                <a:cs typeface="Meiryo UI"/>
              </a:rPr>
              <a:t>業務委託</a:t>
            </a:r>
            <a:r>
              <a:rPr sz="1500" b="1" spc="104" baseline="2777" dirty="0" err="1">
                <a:latin typeface="Meiryo UI"/>
                <a:cs typeface="Meiryo UI"/>
              </a:rPr>
              <a:t>であ</a:t>
            </a:r>
            <a:r>
              <a:rPr sz="1500" b="1" spc="89" baseline="2777" dirty="0" err="1">
                <a:latin typeface="Meiryo UI"/>
                <a:cs typeface="Meiryo UI"/>
              </a:rPr>
              <a:t>る</a:t>
            </a:r>
            <a:r>
              <a:rPr sz="1500" b="1" spc="82" baseline="2777" dirty="0" err="1">
                <a:latin typeface="Meiryo UI"/>
                <a:cs typeface="Meiryo UI"/>
              </a:rPr>
              <a:t>こ</a:t>
            </a:r>
            <a:r>
              <a:rPr sz="1500" b="1" spc="7" baseline="2777" dirty="0" err="1">
                <a:latin typeface="Meiryo UI"/>
                <a:cs typeface="Meiryo UI"/>
              </a:rPr>
              <a:t>と</a:t>
            </a:r>
            <a:endParaRPr sz="1500" baseline="2777" dirty="0">
              <a:latin typeface="Meiryo UI"/>
              <a:cs typeface="Meiryo UI"/>
            </a:endParaRPr>
          </a:p>
        </p:txBody>
      </p:sp>
      <p:sp>
        <p:nvSpPr>
          <p:cNvPr id="5" name="object 5"/>
          <p:cNvSpPr/>
          <p:nvPr/>
        </p:nvSpPr>
        <p:spPr>
          <a:xfrm>
            <a:off x="539991" y="7740001"/>
            <a:ext cx="6480175" cy="432434"/>
          </a:xfrm>
          <a:custGeom>
            <a:avLst/>
            <a:gdLst/>
            <a:ahLst/>
            <a:cxnLst/>
            <a:rect l="l" t="t" r="r" b="b"/>
            <a:pathLst>
              <a:path w="6480175" h="432434">
                <a:moveTo>
                  <a:pt x="6480010" y="216001"/>
                </a:moveTo>
                <a:lnTo>
                  <a:pt x="6474295" y="166484"/>
                </a:lnTo>
                <a:lnTo>
                  <a:pt x="6458051" y="121018"/>
                </a:lnTo>
                <a:lnTo>
                  <a:pt x="6432550" y="80911"/>
                </a:lnTo>
                <a:lnTo>
                  <a:pt x="6399098" y="47459"/>
                </a:lnTo>
                <a:lnTo>
                  <a:pt x="6358991" y="21958"/>
                </a:lnTo>
                <a:lnTo>
                  <a:pt x="6313525" y="5715"/>
                </a:lnTo>
                <a:lnTo>
                  <a:pt x="6264008" y="0"/>
                </a:lnTo>
                <a:lnTo>
                  <a:pt x="216014" y="0"/>
                </a:lnTo>
                <a:lnTo>
                  <a:pt x="166471" y="5715"/>
                </a:lnTo>
                <a:lnTo>
                  <a:pt x="121018" y="21958"/>
                </a:lnTo>
                <a:lnTo>
                  <a:pt x="80911" y="47459"/>
                </a:lnTo>
                <a:lnTo>
                  <a:pt x="47459" y="80911"/>
                </a:lnTo>
                <a:lnTo>
                  <a:pt x="21958" y="121018"/>
                </a:lnTo>
                <a:lnTo>
                  <a:pt x="5702" y="166484"/>
                </a:lnTo>
                <a:lnTo>
                  <a:pt x="0" y="216001"/>
                </a:lnTo>
                <a:lnTo>
                  <a:pt x="5702" y="265531"/>
                </a:lnTo>
                <a:lnTo>
                  <a:pt x="21958" y="310997"/>
                </a:lnTo>
                <a:lnTo>
                  <a:pt x="47459" y="351104"/>
                </a:lnTo>
                <a:lnTo>
                  <a:pt x="80911" y="384556"/>
                </a:lnTo>
                <a:lnTo>
                  <a:pt x="121018" y="410057"/>
                </a:lnTo>
                <a:lnTo>
                  <a:pt x="166471" y="426300"/>
                </a:lnTo>
                <a:lnTo>
                  <a:pt x="216001" y="432003"/>
                </a:lnTo>
                <a:lnTo>
                  <a:pt x="6264008" y="432003"/>
                </a:lnTo>
                <a:lnTo>
                  <a:pt x="6313525" y="426300"/>
                </a:lnTo>
                <a:lnTo>
                  <a:pt x="6358991" y="410057"/>
                </a:lnTo>
                <a:lnTo>
                  <a:pt x="6399098" y="384556"/>
                </a:lnTo>
                <a:lnTo>
                  <a:pt x="6432550" y="351104"/>
                </a:lnTo>
                <a:lnTo>
                  <a:pt x="6458051" y="310997"/>
                </a:lnTo>
                <a:lnTo>
                  <a:pt x="6474295" y="265531"/>
                </a:lnTo>
                <a:lnTo>
                  <a:pt x="6480010" y="216001"/>
                </a:lnTo>
                <a:close/>
              </a:path>
            </a:pathLst>
          </a:custGeom>
          <a:solidFill>
            <a:srgbClr val="A61269"/>
          </a:solidFill>
        </p:spPr>
        <p:txBody>
          <a:bodyPr wrap="square" lIns="0" tIns="0" rIns="0" bIns="0" rtlCol="0"/>
          <a:lstStyle/>
          <a:p>
            <a:endParaRPr/>
          </a:p>
        </p:txBody>
      </p:sp>
      <p:sp>
        <p:nvSpPr>
          <p:cNvPr id="6" name="object 6"/>
          <p:cNvSpPr txBox="1"/>
          <p:nvPr/>
        </p:nvSpPr>
        <p:spPr>
          <a:xfrm>
            <a:off x="658745" y="7771740"/>
            <a:ext cx="230504" cy="354965"/>
          </a:xfrm>
          <a:prstGeom prst="rect">
            <a:avLst/>
          </a:prstGeom>
        </p:spPr>
        <p:txBody>
          <a:bodyPr vert="horz" wrap="square" lIns="0" tIns="13335" rIns="0" bIns="0" rtlCol="0">
            <a:spAutoFit/>
          </a:bodyPr>
          <a:lstStyle/>
          <a:p>
            <a:pPr marL="12700">
              <a:lnSpc>
                <a:spcPct val="100000"/>
              </a:lnSpc>
              <a:spcBef>
                <a:spcPts val="105"/>
              </a:spcBef>
            </a:pPr>
            <a:r>
              <a:rPr sz="2150" b="1" i="1" spc="-25" dirty="0">
                <a:solidFill>
                  <a:srgbClr val="FFFFFF"/>
                </a:solidFill>
                <a:latin typeface="Times New Roman"/>
                <a:cs typeface="Times New Roman"/>
              </a:rPr>
              <a:t>3.</a:t>
            </a:r>
            <a:endParaRPr sz="2150">
              <a:latin typeface="Times New Roman"/>
              <a:cs typeface="Times New Roman"/>
            </a:endParaRPr>
          </a:p>
        </p:txBody>
      </p:sp>
      <p:sp>
        <p:nvSpPr>
          <p:cNvPr id="7" name="object 7"/>
          <p:cNvSpPr txBox="1"/>
          <p:nvPr/>
        </p:nvSpPr>
        <p:spPr>
          <a:xfrm>
            <a:off x="1139300" y="7798224"/>
            <a:ext cx="1786255" cy="306705"/>
          </a:xfrm>
          <a:prstGeom prst="rect">
            <a:avLst/>
          </a:prstGeom>
        </p:spPr>
        <p:txBody>
          <a:bodyPr vert="horz" wrap="square" lIns="0" tIns="11430" rIns="0" bIns="0" rtlCol="0">
            <a:spAutoFit/>
          </a:bodyPr>
          <a:lstStyle/>
          <a:p>
            <a:pPr marL="12700">
              <a:lnSpc>
                <a:spcPct val="100000"/>
              </a:lnSpc>
              <a:spcBef>
                <a:spcPts val="90"/>
              </a:spcBef>
            </a:pPr>
            <a:r>
              <a:rPr sz="1850" b="1" spc="114" dirty="0">
                <a:solidFill>
                  <a:srgbClr val="FFFFFF"/>
                </a:solidFill>
                <a:latin typeface="Yu Gothic UI" panose="020B0500000000000000" pitchFamily="50" charset="-128"/>
                <a:ea typeface="Yu Gothic UI" panose="020B0500000000000000" pitchFamily="50" charset="-128"/>
                <a:cs typeface="Microsoft YaHei"/>
              </a:rPr>
              <a:t>お手続きの流</a:t>
            </a:r>
            <a:r>
              <a:rPr sz="1850" b="1" spc="65" dirty="0">
                <a:solidFill>
                  <a:srgbClr val="FFFFFF"/>
                </a:solidFill>
                <a:latin typeface="Yu Gothic UI" panose="020B0500000000000000" pitchFamily="50" charset="-128"/>
                <a:ea typeface="Yu Gothic UI" panose="020B0500000000000000" pitchFamily="50" charset="-128"/>
                <a:cs typeface="Microsoft YaHei"/>
              </a:rPr>
              <a:t>れ</a:t>
            </a:r>
            <a:endParaRPr sz="1850" dirty="0">
              <a:latin typeface="Yu Gothic UI" panose="020B0500000000000000" pitchFamily="50" charset="-128"/>
              <a:ea typeface="Yu Gothic UI" panose="020B0500000000000000" pitchFamily="50" charset="-128"/>
              <a:cs typeface="Microsoft YaHei"/>
            </a:endParaRPr>
          </a:p>
        </p:txBody>
      </p:sp>
      <p:grpSp>
        <p:nvGrpSpPr>
          <p:cNvPr id="9" name="object 9"/>
          <p:cNvGrpSpPr/>
          <p:nvPr/>
        </p:nvGrpSpPr>
        <p:grpSpPr>
          <a:xfrm>
            <a:off x="565179" y="8367161"/>
            <a:ext cx="5508131" cy="1291244"/>
            <a:chOff x="565179" y="8367161"/>
            <a:chExt cx="5508131" cy="1291244"/>
          </a:xfrm>
        </p:grpSpPr>
        <p:sp>
          <p:nvSpPr>
            <p:cNvPr id="10" name="object 10"/>
            <p:cNvSpPr/>
            <p:nvPr/>
          </p:nvSpPr>
          <p:spPr>
            <a:xfrm>
              <a:off x="583175" y="8397930"/>
              <a:ext cx="1035050" cy="1260475"/>
            </a:xfrm>
            <a:custGeom>
              <a:avLst/>
              <a:gdLst/>
              <a:ahLst/>
              <a:cxnLst/>
              <a:rect l="l" t="t" r="r" b="b"/>
              <a:pathLst>
                <a:path w="1035050" h="1260475">
                  <a:moveTo>
                    <a:pt x="746531" y="0"/>
                  </a:moveTo>
                  <a:lnTo>
                    <a:pt x="0" y="0"/>
                  </a:lnTo>
                  <a:lnTo>
                    <a:pt x="0" y="1259992"/>
                  </a:lnTo>
                  <a:lnTo>
                    <a:pt x="746531" y="1259992"/>
                  </a:lnTo>
                  <a:lnTo>
                    <a:pt x="1034529" y="629996"/>
                  </a:lnTo>
                  <a:lnTo>
                    <a:pt x="746531" y="0"/>
                  </a:lnTo>
                  <a:close/>
                </a:path>
              </a:pathLst>
            </a:custGeom>
            <a:solidFill>
              <a:srgbClr val="FFE9A9"/>
            </a:solidFill>
          </p:spPr>
          <p:txBody>
            <a:bodyPr wrap="square" lIns="0" tIns="0" rIns="0" bIns="0" rtlCol="0"/>
            <a:lstStyle/>
            <a:p>
              <a:endParaRPr/>
            </a:p>
          </p:txBody>
        </p:sp>
        <p:sp>
          <p:nvSpPr>
            <p:cNvPr id="11" name="object 11"/>
            <p:cNvSpPr/>
            <p:nvPr/>
          </p:nvSpPr>
          <p:spPr>
            <a:xfrm>
              <a:off x="583175" y="8397930"/>
              <a:ext cx="1035050" cy="1260475"/>
            </a:xfrm>
            <a:custGeom>
              <a:avLst/>
              <a:gdLst/>
              <a:ahLst/>
              <a:cxnLst/>
              <a:rect l="l" t="t" r="r" b="b"/>
              <a:pathLst>
                <a:path w="1035050" h="1260475">
                  <a:moveTo>
                    <a:pt x="746531" y="1259992"/>
                  </a:moveTo>
                  <a:lnTo>
                    <a:pt x="0" y="1259992"/>
                  </a:lnTo>
                  <a:lnTo>
                    <a:pt x="0" y="629996"/>
                  </a:lnTo>
                  <a:lnTo>
                    <a:pt x="0" y="0"/>
                  </a:lnTo>
                  <a:lnTo>
                    <a:pt x="746531" y="0"/>
                  </a:lnTo>
                  <a:lnTo>
                    <a:pt x="1034529" y="629996"/>
                  </a:lnTo>
                  <a:lnTo>
                    <a:pt x="746531" y="1259992"/>
                  </a:lnTo>
                  <a:close/>
                </a:path>
              </a:pathLst>
            </a:custGeom>
            <a:ln w="36004">
              <a:solidFill>
                <a:srgbClr val="FFE9A9"/>
              </a:solidFill>
            </a:ln>
          </p:spPr>
          <p:txBody>
            <a:bodyPr wrap="square" lIns="0" tIns="0" rIns="0" bIns="0" rtlCol="0"/>
            <a:lstStyle/>
            <a:p>
              <a:endParaRPr/>
            </a:p>
          </p:txBody>
        </p:sp>
        <p:sp>
          <p:nvSpPr>
            <p:cNvPr id="12" name="object 12"/>
            <p:cNvSpPr/>
            <p:nvPr/>
          </p:nvSpPr>
          <p:spPr>
            <a:xfrm>
              <a:off x="565179" y="8367161"/>
              <a:ext cx="1035050" cy="1260475"/>
            </a:xfrm>
            <a:custGeom>
              <a:avLst/>
              <a:gdLst/>
              <a:ahLst/>
              <a:cxnLst/>
              <a:rect l="l" t="t" r="r" b="b"/>
              <a:pathLst>
                <a:path w="1035050" h="1260475">
                  <a:moveTo>
                    <a:pt x="746531" y="0"/>
                  </a:moveTo>
                  <a:lnTo>
                    <a:pt x="0" y="0"/>
                  </a:lnTo>
                  <a:lnTo>
                    <a:pt x="0" y="1260005"/>
                  </a:lnTo>
                  <a:lnTo>
                    <a:pt x="746531" y="1260005"/>
                  </a:lnTo>
                  <a:lnTo>
                    <a:pt x="1034529" y="630008"/>
                  </a:lnTo>
                  <a:lnTo>
                    <a:pt x="746531" y="0"/>
                  </a:lnTo>
                  <a:close/>
                </a:path>
              </a:pathLst>
            </a:custGeom>
            <a:solidFill>
              <a:srgbClr val="FDE0A5"/>
            </a:solidFill>
          </p:spPr>
          <p:txBody>
            <a:bodyPr wrap="square" lIns="0" tIns="0" rIns="0" bIns="0" rtlCol="0"/>
            <a:lstStyle/>
            <a:p>
              <a:endParaRPr/>
            </a:p>
          </p:txBody>
        </p:sp>
        <p:sp>
          <p:nvSpPr>
            <p:cNvPr id="13" name="object 13"/>
            <p:cNvSpPr/>
            <p:nvPr/>
          </p:nvSpPr>
          <p:spPr>
            <a:xfrm>
              <a:off x="565179" y="8379923"/>
              <a:ext cx="1035050" cy="1260475"/>
            </a:xfrm>
            <a:custGeom>
              <a:avLst/>
              <a:gdLst/>
              <a:ahLst/>
              <a:cxnLst/>
              <a:rect l="l" t="t" r="r" b="b"/>
              <a:pathLst>
                <a:path w="1035050" h="1260475">
                  <a:moveTo>
                    <a:pt x="746531" y="1260005"/>
                  </a:moveTo>
                  <a:lnTo>
                    <a:pt x="0" y="1260005"/>
                  </a:lnTo>
                  <a:lnTo>
                    <a:pt x="0" y="630008"/>
                  </a:lnTo>
                  <a:lnTo>
                    <a:pt x="0" y="0"/>
                  </a:lnTo>
                  <a:lnTo>
                    <a:pt x="746531" y="0"/>
                  </a:lnTo>
                  <a:lnTo>
                    <a:pt x="1034529" y="630008"/>
                  </a:lnTo>
                  <a:lnTo>
                    <a:pt x="746531" y="1260005"/>
                  </a:lnTo>
                  <a:close/>
                </a:path>
              </a:pathLst>
            </a:custGeom>
            <a:ln w="36004">
              <a:solidFill>
                <a:srgbClr val="F8B62D"/>
              </a:solidFill>
            </a:ln>
          </p:spPr>
          <p:txBody>
            <a:bodyPr wrap="square" lIns="0" tIns="0" rIns="0" bIns="0" rtlCol="0"/>
            <a:lstStyle/>
            <a:p>
              <a:endParaRPr/>
            </a:p>
          </p:txBody>
        </p:sp>
        <p:sp>
          <p:nvSpPr>
            <p:cNvPr id="14" name="object 14"/>
            <p:cNvSpPr/>
            <p:nvPr/>
          </p:nvSpPr>
          <p:spPr>
            <a:xfrm>
              <a:off x="1700499" y="8397930"/>
              <a:ext cx="1028700" cy="1260475"/>
            </a:xfrm>
            <a:custGeom>
              <a:avLst/>
              <a:gdLst/>
              <a:ahLst/>
              <a:cxnLst/>
              <a:rect l="l" t="t" r="r" b="b"/>
              <a:pathLst>
                <a:path w="1028700" h="1260475">
                  <a:moveTo>
                    <a:pt x="740295" y="0"/>
                  </a:moveTo>
                  <a:lnTo>
                    <a:pt x="0" y="0"/>
                  </a:lnTo>
                  <a:lnTo>
                    <a:pt x="0" y="1259992"/>
                  </a:lnTo>
                  <a:lnTo>
                    <a:pt x="740295" y="1259992"/>
                  </a:lnTo>
                  <a:lnTo>
                    <a:pt x="1028293" y="629996"/>
                  </a:lnTo>
                  <a:lnTo>
                    <a:pt x="740295" y="0"/>
                  </a:lnTo>
                  <a:close/>
                </a:path>
              </a:pathLst>
            </a:custGeom>
            <a:solidFill>
              <a:srgbClr val="FFE9A9"/>
            </a:solidFill>
          </p:spPr>
          <p:txBody>
            <a:bodyPr wrap="square" lIns="0" tIns="0" rIns="0" bIns="0" rtlCol="0"/>
            <a:lstStyle/>
            <a:p>
              <a:endParaRPr/>
            </a:p>
          </p:txBody>
        </p:sp>
        <p:sp>
          <p:nvSpPr>
            <p:cNvPr id="15" name="object 15"/>
            <p:cNvSpPr/>
            <p:nvPr/>
          </p:nvSpPr>
          <p:spPr>
            <a:xfrm>
              <a:off x="1700499" y="8397930"/>
              <a:ext cx="1028700" cy="1260475"/>
            </a:xfrm>
            <a:custGeom>
              <a:avLst/>
              <a:gdLst/>
              <a:ahLst/>
              <a:cxnLst/>
              <a:rect l="l" t="t" r="r" b="b"/>
              <a:pathLst>
                <a:path w="1028700" h="1260475">
                  <a:moveTo>
                    <a:pt x="740295" y="1259992"/>
                  </a:moveTo>
                  <a:lnTo>
                    <a:pt x="0" y="1259992"/>
                  </a:lnTo>
                  <a:lnTo>
                    <a:pt x="0" y="629996"/>
                  </a:lnTo>
                  <a:lnTo>
                    <a:pt x="0" y="0"/>
                  </a:lnTo>
                  <a:lnTo>
                    <a:pt x="740295" y="0"/>
                  </a:lnTo>
                  <a:lnTo>
                    <a:pt x="1028293" y="629996"/>
                  </a:lnTo>
                  <a:lnTo>
                    <a:pt x="740295" y="1259992"/>
                  </a:lnTo>
                  <a:close/>
                </a:path>
              </a:pathLst>
            </a:custGeom>
            <a:ln w="36004">
              <a:solidFill>
                <a:srgbClr val="FFE9A9"/>
              </a:solidFill>
            </a:ln>
          </p:spPr>
          <p:txBody>
            <a:bodyPr wrap="square" lIns="0" tIns="0" rIns="0" bIns="0" rtlCol="0"/>
            <a:lstStyle/>
            <a:p>
              <a:endParaRPr/>
            </a:p>
          </p:txBody>
        </p:sp>
        <p:sp>
          <p:nvSpPr>
            <p:cNvPr id="16" name="object 16"/>
            <p:cNvSpPr/>
            <p:nvPr/>
          </p:nvSpPr>
          <p:spPr>
            <a:xfrm>
              <a:off x="1682318" y="8367161"/>
              <a:ext cx="1036800" cy="1260475"/>
            </a:xfrm>
            <a:custGeom>
              <a:avLst/>
              <a:gdLst/>
              <a:ahLst/>
              <a:cxnLst/>
              <a:rect l="l" t="t" r="r" b="b"/>
              <a:pathLst>
                <a:path w="1028700" h="1260475">
                  <a:moveTo>
                    <a:pt x="740282" y="0"/>
                  </a:moveTo>
                  <a:lnTo>
                    <a:pt x="0" y="0"/>
                  </a:lnTo>
                  <a:lnTo>
                    <a:pt x="0" y="1260005"/>
                  </a:lnTo>
                  <a:lnTo>
                    <a:pt x="740282" y="1260005"/>
                  </a:lnTo>
                  <a:lnTo>
                    <a:pt x="1028280" y="630008"/>
                  </a:lnTo>
                  <a:lnTo>
                    <a:pt x="740282" y="0"/>
                  </a:lnTo>
                  <a:close/>
                </a:path>
              </a:pathLst>
            </a:custGeom>
            <a:solidFill>
              <a:srgbClr val="FDE0A5"/>
            </a:solidFill>
          </p:spPr>
          <p:txBody>
            <a:bodyPr wrap="square" lIns="0" tIns="0" rIns="0" bIns="0" rtlCol="0"/>
            <a:lstStyle/>
            <a:p>
              <a:endParaRPr/>
            </a:p>
          </p:txBody>
        </p:sp>
        <p:sp>
          <p:nvSpPr>
            <p:cNvPr id="17" name="object 17"/>
            <p:cNvSpPr/>
            <p:nvPr/>
          </p:nvSpPr>
          <p:spPr>
            <a:xfrm>
              <a:off x="1681914" y="8377212"/>
              <a:ext cx="1028700" cy="1260475"/>
            </a:xfrm>
            <a:custGeom>
              <a:avLst/>
              <a:gdLst/>
              <a:ahLst/>
              <a:cxnLst/>
              <a:rect l="l" t="t" r="r" b="b"/>
              <a:pathLst>
                <a:path w="1028700" h="1260475">
                  <a:moveTo>
                    <a:pt x="740282" y="1260005"/>
                  </a:moveTo>
                  <a:lnTo>
                    <a:pt x="0" y="1260005"/>
                  </a:lnTo>
                  <a:lnTo>
                    <a:pt x="0" y="630008"/>
                  </a:lnTo>
                  <a:lnTo>
                    <a:pt x="0" y="0"/>
                  </a:lnTo>
                  <a:lnTo>
                    <a:pt x="740282" y="0"/>
                  </a:lnTo>
                  <a:lnTo>
                    <a:pt x="1028280" y="630008"/>
                  </a:lnTo>
                  <a:lnTo>
                    <a:pt x="740282" y="1260005"/>
                  </a:lnTo>
                  <a:close/>
                </a:path>
              </a:pathLst>
            </a:custGeom>
            <a:ln w="36004">
              <a:solidFill>
                <a:srgbClr val="F8B62D"/>
              </a:solidFill>
            </a:ln>
          </p:spPr>
          <p:txBody>
            <a:bodyPr wrap="square" lIns="0" tIns="0" rIns="0" bIns="0" rtlCol="0"/>
            <a:lstStyle/>
            <a:p>
              <a:endParaRPr/>
            </a:p>
          </p:txBody>
        </p:sp>
        <p:sp>
          <p:nvSpPr>
            <p:cNvPr id="18" name="object 18"/>
            <p:cNvSpPr/>
            <p:nvPr/>
          </p:nvSpPr>
          <p:spPr>
            <a:xfrm>
              <a:off x="2812067" y="8397930"/>
              <a:ext cx="1037590" cy="1260475"/>
            </a:xfrm>
            <a:custGeom>
              <a:avLst/>
              <a:gdLst/>
              <a:ahLst/>
              <a:cxnLst/>
              <a:rect l="l" t="t" r="r" b="b"/>
              <a:pathLst>
                <a:path w="1037589" h="1260475">
                  <a:moveTo>
                    <a:pt x="748957" y="0"/>
                  </a:moveTo>
                  <a:lnTo>
                    <a:pt x="0" y="0"/>
                  </a:lnTo>
                  <a:lnTo>
                    <a:pt x="0" y="1259992"/>
                  </a:lnTo>
                  <a:lnTo>
                    <a:pt x="748957" y="1259992"/>
                  </a:lnTo>
                  <a:lnTo>
                    <a:pt x="1036967" y="629996"/>
                  </a:lnTo>
                  <a:lnTo>
                    <a:pt x="748957" y="0"/>
                  </a:lnTo>
                  <a:close/>
                </a:path>
              </a:pathLst>
            </a:custGeom>
            <a:solidFill>
              <a:srgbClr val="D4ECEA"/>
            </a:solidFill>
          </p:spPr>
          <p:txBody>
            <a:bodyPr wrap="square" lIns="0" tIns="0" rIns="0" bIns="0" rtlCol="0"/>
            <a:lstStyle/>
            <a:p>
              <a:endParaRPr/>
            </a:p>
          </p:txBody>
        </p:sp>
        <p:sp>
          <p:nvSpPr>
            <p:cNvPr id="19" name="object 19"/>
            <p:cNvSpPr/>
            <p:nvPr/>
          </p:nvSpPr>
          <p:spPr>
            <a:xfrm>
              <a:off x="2812067" y="8397930"/>
              <a:ext cx="1037590" cy="1260475"/>
            </a:xfrm>
            <a:custGeom>
              <a:avLst/>
              <a:gdLst/>
              <a:ahLst/>
              <a:cxnLst/>
              <a:rect l="l" t="t" r="r" b="b"/>
              <a:pathLst>
                <a:path w="1037589" h="1260475">
                  <a:moveTo>
                    <a:pt x="748957" y="1259992"/>
                  </a:moveTo>
                  <a:lnTo>
                    <a:pt x="0" y="1259992"/>
                  </a:lnTo>
                  <a:lnTo>
                    <a:pt x="0" y="629996"/>
                  </a:lnTo>
                  <a:lnTo>
                    <a:pt x="0" y="0"/>
                  </a:lnTo>
                  <a:lnTo>
                    <a:pt x="748957" y="0"/>
                  </a:lnTo>
                  <a:lnTo>
                    <a:pt x="1036967" y="629996"/>
                  </a:lnTo>
                  <a:lnTo>
                    <a:pt x="748957" y="1259992"/>
                  </a:lnTo>
                  <a:close/>
                </a:path>
              </a:pathLst>
            </a:custGeom>
            <a:ln w="36004">
              <a:solidFill>
                <a:srgbClr val="D4ECEA"/>
              </a:solidFill>
            </a:ln>
          </p:spPr>
          <p:txBody>
            <a:bodyPr wrap="square" lIns="0" tIns="0" rIns="0" bIns="0" rtlCol="0"/>
            <a:lstStyle/>
            <a:p>
              <a:endParaRPr/>
            </a:p>
          </p:txBody>
        </p:sp>
        <p:sp>
          <p:nvSpPr>
            <p:cNvPr id="20" name="object 20"/>
            <p:cNvSpPr/>
            <p:nvPr/>
          </p:nvSpPr>
          <p:spPr>
            <a:xfrm>
              <a:off x="2794071" y="8379923"/>
              <a:ext cx="1036955" cy="1260475"/>
            </a:xfrm>
            <a:custGeom>
              <a:avLst/>
              <a:gdLst/>
              <a:ahLst/>
              <a:cxnLst/>
              <a:rect l="l" t="t" r="r" b="b"/>
              <a:pathLst>
                <a:path w="1036954" h="1260475">
                  <a:moveTo>
                    <a:pt x="748957" y="0"/>
                  </a:moveTo>
                  <a:lnTo>
                    <a:pt x="0" y="0"/>
                  </a:lnTo>
                  <a:lnTo>
                    <a:pt x="0" y="1260005"/>
                  </a:lnTo>
                  <a:lnTo>
                    <a:pt x="748957" y="1260005"/>
                  </a:lnTo>
                  <a:lnTo>
                    <a:pt x="1036955" y="630008"/>
                  </a:lnTo>
                  <a:lnTo>
                    <a:pt x="748957" y="0"/>
                  </a:lnTo>
                  <a:close/>
                </a:path>
              </a:pathLst>
            </a:custGeom>
            <a:solidFill>
              <a:srgbClr val="D4ECEA"/>
            </a:solidFill>
          </p:spPr>
          <p:txBody>
            <a:bodyPr wrap="square" lIns="0" tIns="0" rIns="0" bIns="0" rtlCol="0"/>
            <a:lstStyle/>
            <a:p>
              <a:endParaRPr/>
            </a:p>
          </p:txBody>
        </p:sp>
        <p:sp>
          <p:nvSpPr>
            <p:cNvPr id="21" name="object 21"/>
            <p:cNvSpPr/>
            <p:nvPr/>
          </p:nvSpPr>
          <p:spPr>
            <a:xfrm>
              <a:off x="2794071" y="8379923"/>
              <a:ext cx="1036955" cy="1260475"/>
            </a:xfrm>
            <a:custGeom>
              <a:avLst/>
              <a:gdLst/>
              <a:ahLst/>
              <a:cxnLst/>
              <a:rect l="l" t="t" r="r" b="b"/>
              <a:pathLst>
                <a:path w="1036954" h="1260475">
                  <a:moveTo>
                    <a:pt x="748957" y="1260005"/>
                  </a:moveTo>
                  <a:lnTo>
                    <a:pt x="0" y="1260005"/>
                  </a:lnTo>
                  <a:lnTo>
                    <a:pt x="0" y="630008"/>
                  </a:lnTo>
                  <a:lnTo>
                    <a:pt x="0" y="0"/>
                  </a:lnTo>
                  <a:lnTo>
                    <a:pt x="748957" y="0"/>
                  </a:lnTo>
                  <a:lnTo>
                    <a:pt x="1036955" y="630008"/>
                  </a:lnTo>
                  <a:lnTo>
                    <a:pt x="748957" y="1260005"/>
                  </a:lnTo>
                  <a:close/>
                </a:path>
              </a:pathLst>
            </a:custGeom>
            <a:ln w="36004">
              <a:solidFill>
                <a:srgbClr val="5DC2D0"/>
              </a:solidFill>
            </a:ln>
          </p:spPr>
          <p:txBody>
            <a:bodyPr wrap="square" lIns="0" tIns="0" rIns="0" bIns="0" rtlCol="0"/>
            <a:lstStyle/>
            <a:p>
              <a:endParaRPr/>
            </a:p>
          </p:txBody>
        </p:sp>
        <p:sp>
          <p:nvSpPr>
            <p:cNvPr id="22" name="object 22"/>
            <p:cNvSpPr/>
            <p:nvPr/>
          </p:nvSpPr>
          <p:spPr>
            <a:xfrm>
              <a:off x="3931832" y="8397930"/>
              <a:ext cx="1032510" cy="1260475"/>
            </a:xfrm>
            <a:custGeom>
              <a:avLst/>
              <a:gdLst/>
              <a:ahLst/>
              <a:cxnLst/>
              <a:rect l="l" t="t" r="r" b="b"/>
              <a:pathLst>
                <a:path w="1032510" h="1260475">
                  <a:moveTo>
                    <a:pt x="743889" y="0"/>
                  </a:moveTo>
                  <a:lnTo>
                    <a:pt x="0" y="0"/>
                  </a:lnTo>
                  <a:lnTo>
                    <a:pt x="0" y="1259992"/>
                  </a:lnTo>
                  <a:lnTo>
                    <a:pt x="743889" y="1259992"/>
                  </a:lnTo>
                  <a:lnTo>
                    <a:pt x="1031887" y="629996"/>
                  </a:lnTo>
                  <a:lnTo>
                    <a:pt x="743889" y="0"/>
                  </a:lnTo>
                  <a:close/>
                </a:path>
              </a:pathLst>
            </a:custGeom>
            <a:solidFill>
              <a:srgbClr val="FFE9A9"/>
            </a:solidFill>
          </p:spPr>
          <p:txBody>
            <a:bodyPr wrap="square" lIns="0" tIns="0" rIns="0" bIns="0" rtlCol="0"/>
            <a:lstStyle/>
            <a:p>
              <a:endParaRPr/>
            </a:p>
          </p:txBody>
        </p:sp>
        <p:sp>
          <p:nvSpPr>
            <p:cNvPr id="23" name="object 23"/>
            <p:cNvSpPr/>
            <p:nvPr/>
          </p:nvSpPr>
          <p:spPr>
            <a:xfrm>
              <a:off x="3931832" y="8397930"/>
              <a:ext cx="1032510" cy="1260475"/>
            </a:xfrm>
            <a:custGeom>
              <a:avLst/>
              <a:gdLst/>
              <a:ahLst/>
              <a:cxnLst/>
              <a:rect l="l" t="t" r="r" b="b"/>
              <a:pathLst>
                <a:path w="1032510" h="1260475">
                  <a:moveTo>
                    <a:pt x="743889" y="1259992"/>
                  </a:moveTo>
                  <a:lnTo>
                    <a:pt x="0" y="1259992"/>
                  </a:lnTo>
                  <a:lnTo>
                    <a:pt x="0" y="629996"/>
                  </a:lnTo>
                  <a:lnTo>
                    <a:pt x="0" y="0"/>
                  </a:lnTo>
                  <a:lnTo>
                    <a:pt x="743889" y="0"/>
                  </a:lnTo>
                  <a:lnTo>
                    <a:pt x="1031887" y="629996"/>
                  </a:lnTo>
                  <a:lnTo>
                    <a:pt x="743889" y="1259992"/>
                  </a:lnTo>
                  <a:close/>
                </a:path>
              </a:pathLst>
            </a:custGeom>
            <a:ln w="36004">
              <a:solidFill>
                <a:srgbClr val="FFE9A9"/>
              </a:solidFill>
            </a:ln>
          </p:spPr>
          <p:txBody>
            <a:bodyPr wrap="square" lIns="0" tIns="0" rIns="0" bIns="0" rtlCol="0"/>
            <a:lstStyle/>
            <a:p>
              <a:endParaRPr/>
            </a:p>
          </p:txBody>
        </p:sp>
        <p:sp>
          <p:nvSpPr>
            <p:cNvPr id="24" name="object 24"/>
            <p:cNvSpPr/>
            <p:nvPr/>
          </p:nvSpPr>
          <p:spPr>
            <a:xfrm>
              <a:off x="3913825" y="8379923"/>
              <a:ext cx="1032510" cy="1260475"/>
            </a:xfrm>
            <a:custGeom>
              <a:avLst/>
              <a:gdLst/>
              <a:ahLst/>
              <a:cxnLst/>
              <a:rect l="l" t="t" r="r" b="b"/>
              <a:pathLst>
                <a:path w="1032510" h="1260475">
                  <a:moveTo>
                    <a:pt x="743889" y="0"/>
                  </a:moveTo>
                  <a:lnTo>
                    <a:pt x="0" y="0"/>
                  </a:lnTo>
                  <a:lnTo>
                    <a:pt x="0" y="1260005"/>
                  </a:lnTo>
                  <a:lnTo>
                    <a:pt x="743889" y="1260005"/>
                  </a:lnTo>
                  <a:lnTo>
                    <a:pt x="1031900" y="630008"/>
                  </a:lnTo>
                  <a:lnTo>
                    <a:pt x="743889" y="0"/>
                  </a:lnTo>
                  <a:close/>
                </a:path>
              </a:pathLst>
            </a:custGeom>
            <a:solidFill>
              <a:srgbClr val="FDE0A5"/>
            </a:solidFill>
          </p:spPr>
          <p:txBody>
            <a:bodyPr wrap="square" lIns="0" tIns="0" rIns="0" bIns="0" rtlCol="0"/>
            <a:lstStyle/>
            <a:p>
              <a:endParaRPr/>
            </a:p>
          </p:txBody>
        </p:sp>
        <p:sp>
          <p:nvSpPr>
            <p:cNvPr id="25" name="object 25"/>
            <p:cNvSpPr/>
            <p:nvPr/>
          </p:nvSpPr>
          <p:spPr>
            <a:xfrm>
              <a:off x="3913825" y="8379923"/>
              <a:ext cx="1036800" cy="1260475"/>
            </a:xfrm>
            <a:custGeom>
              <a:avLst/>
              <a:gdLst/>
              <a:ahLst/>
              <a:cxnLst/>
              <a:rect l="l" t="t" r="r" b="b"/>
              <a:pathLst>
                <a:path w="1032510" h="1260475">
                  <a:moveTo>
                    <a:pt x="743889" y="1260005"/>
                  </a:moveTo>
                  <a:lnTo>
                    <a:pt x="0" y="1260005"/>
                  </a:lnTo>
                  <a:lnTo>
                    <a:pt x="0" y="630008"/>
                  </a:lnTo>
                  <a:lnTo>
                    <a:pt x="0" y="0"/>
                  </a:lnTo>
                  <a:lnTo>
                    <a:pt x="743889" y="0"/>
                  </a:lnTo>
                  <a:lnTo>
                    <a:pt x="1031900" y="630008"/>
                  </a:lnTo>
                  <a:lnTo>
                    <a:pt x="743889" y="1260005"/>
                  </a:lnTo>
                  <a:close/>
                </a:path>
              </a:pathLst>
            </a:custGeom>
            <a:ln w="36004">
              <a:solidFill>
                <a:srgbClr val="F8B62D"/>
              </a:solidFill>
            </a:ln>
          </p:spPr>
          <p:txBody>
            <a:bodyPr wrap="square" lIns="0" tIns="0" rIns="0" bIns="0" rtlCol="0"/>
            <a:lstStyle/>
            <a:p>
              <a:endParaRPr/>
            </a:p>
          </p:txBody>
        </p:sp>
        <p:sp>
          <p:nvSpPr>
            <p:cNvPr id="26" name="object 26"/>
            <p:cNvSpPr/>
            <p:nvPr/>
          </p:nvSpPr>
          <p:spPr>
            <a:xfrm>
              <a:off x="5046516" y="8395215"/>
              <a:ext cx="1026794" cy="1260475"/>
            </a:xfrm>
            <a:custGeom>
              <a:avLst/>
              <a:gdLst/>
              <a:ahLst/>
              <a:cxnLst/>
              <a:rect l="l" t="t" r="r" b="b"/>
              <a:pathLst>
                <a:path w="1026795" h="1260475">
                  <a:moveTo>
                    <a:pt x="738657" y="0"/>
                  </a:moveTo>
                  <a:lnTo>
                    <a:pt x="0" y="0"/>
                  </a:lnTo>
                  <a:lnTo>
                    <a:pt x="0" y="1260005"/>
                  </a:lnTo>
                  <a:lnTo>
                    <a:pt x="738657" y="1260005"/>
                  </a:lnTo>
                  <a:lnTo>
                    <a:pt x="1026655" y="630008"/>
                  </a:lnTo>
                  <a:lnTo>
                    <a:pt x="738657" y="0"/>
                  </a:lnTo>
                  <a:close/>
                </a:path>
              </a:pathLst>
            </a:custGeom>
            <a:solidFill>
              <a:srgbClr val="FFE9A9"/>
            </a:solidFill>
          </p:spPr>
          <p:txBody>
            <a:bodyPr wrap="square" lIns="0" tIns="0" rIns="0" bIns="0" rtlCol="0"/>
            <a:lstStyle/>
            <a:p>
              <a:endParaRPr/>
            </a:p>
          </p:txBody>
        </p:sp>
        <p:sp>
          <p:nvSpPr>
            <p:cNvPr id="27" name="object 27"/>
            <p:cNvSpPr/>
            <p:nvPr/>
          </p:nvSpPr>
          <p:spPr>
            <a:xfrm>
              <a:off x="5046516" y="8395215"/>
              <a:ext cx="1026794" cy="1260475"/>
            </a:xfrm>
            <a:custGeom>
              <a:avLst/>
              <a:gdLst/>
              <a:ahLst/>
              <a:cxnLst/>
              <a:rect l="l" t="t" r="r" b="b"/>
              <a:pathLst>
                <a:path w="1026795" h="1260475">
                  <a:moveTo>
                    <a:pt x="738657" y="1260005"/>
                  </a:moveTo>
                  <a:lnTo>
                    <a:pt x="0" y="1260005"/>
                  </a:lnTo>
                  <a:lnTo>
                    <a:pt x="0" y="630008"/>
                  </a:lnTo>
                  <a:lnTo>
                    <a:pt x="0" y="0"/>
                  </a:lnTo>
                  <a:lnTo>
                    <a:pt x="738657" y="0"/>
                  </a:lnTo>
                  <a:lnTo>
                    <a:pt x="1026655" y="630008"/>
                  </a:lnTo>
                  <a:lnTo>
                    <a:pt x="738657" y="1260005"/>
                  </a:lnTo>
                  <a:close/>
                </a:path>
              </a:pathLst>
            </a:custGeom>
            <a:ln w="36004">
              <a:solidFill>
                <a:srgbClr val="FFE9A9"/>
              </a:solidFill>
            </a:ln>
          </p:spPr>
          <p:txBody>
            <a:bodyPr wrap="square" lIns="0" tIns="0" rIns="0" bIns="0" rtlCol="0"/>
            <a:lstStyle/>
            <a:p>
              <a:endParaRPr/>
            </a:p>
          </p:txBody>
        </p:sp>
        <p:sp>
          <p:nvSpPr>
            <p:cNvPr id="28" name="object 28"/>
            <p:cNvSpPr/>
            <p:nvPr/>
          </p:nvSpPr>
          <p:spPr>
            <a:xfrm>
              <a:off x="5028520" y="8377219"/>
              <a:ext cx="1026794" cy="1260475"/>
            </a:xfrm>
            <a:custGeom>
              <a:avLst/>
              <a:gdLst/>
              <a:ahLst/>
              <a:cxnLst/>
              <a:rect l="l" t="t" r="r" b="b"/>
              <a:pathLst>
                <a:path w="1026795" h="1260475">
                  <a:moveTo>
                    <a:pt x="738657" y="0"/>
                  </a:moveTo>
                  <a:lnTo>
                    <a:pt x="0" y="0"/>
                  </a:lnTo>
                  <a:lnTo>
                    <a:pt x="0" y="1260005"/>
                  </a:lnTo>
                  <a:lnTo>
                    <a:pt x="738657" y="1260005"/>
                  </a:lnTo>
                  <a:lnTo>
                    <a:pt x="1026655" y="629996"/>
                  </a:lnTo>
                  <a:lnTo>
                    <a:pt x="738657" y="0"/>
                  </a:lnTo>
                  <a:close/>
                </a:path>
              </a:pathLst>
            </a:custGeom>
            <a:solidFill>
              <a:srgbClr val="FDE0A5"/>
            </a:solidFill>
          </p:spPr>
          <p:txBody>
            <a:bodyPr wrap="square" lIns="0" tIns="0" rIns="0" bIns="0" rtlCol="0"/>
            <a:lstStyle/>
            <a:p>
              <a:endParaRPr/>
            </a:p>
          </p:txBody>
        </p:sp>
        <p:sp>
          <p:nvSpPr>
            <p:cNvPr id="29" name="object 29"/>
            <p:cNvSpPr/>
            <p:nvPr/>
          </p:nvSpPr>
          <p:spPr>
            <a:xfrm>
              <a:off x="5028520" y="8377219"/>
              <a:ext cx="1036800" cy="1260475"/>
            </a:xfrm>
            <a:custGeom>
              <a:avLst/>
              <a:gdLst/>
              <a:ahLst/>
              <a:cxnLst/>
              <a:rect l="l" t="t" r="r" b="b"/>
              <a:pathLst>
                <a:path w="1026795" h="1260475">
                  <a:moveTo>
                    <a:pt x="738657" y="1260005"/>
                  </a:moveTo>
                  <a:lnTo>
                    <a:pt x="0" y="1260005"/>
                  </a:lnTo>
                  <a:lnTo>
                    <a:pt x="0" y="629996"/>
                  </a:lnTo>
                  <a:lnTo>
                    <a:pt x="0" y="0"/>
                  </a:lnTo>
                  <a:lnTo>
                    <a:pt x="738657" y="0"/>
                  </a:lnTo>
                  <a:lnTo>
                    <a:pt x="1026655" y="629996"/>
                  </a:lnTo>
                  <a:lnTo>
                    <a:pt x="738657" y="1260005"/>
                  </a:lnTo>
                  <a:close/>
                </a:path>
              </a:pathLst>
            </a:custGeom>
            <a:ln w="36004">
              <a:solidFill>
                <a:srgbClr val="F8B62D"/>
              </a:solidFill>
            </a:ln>
          </p:spPr>
          <p:txBody>
            <a:bodyPr wrap="square" lIns="0" tIns="0" rIns="0" bIns="0" rtlCol="0"/>
            <a:lstStyle/>
            <a:p>
              <a:endParaRPr/>
            </a:p>
          </p:txBody>
        </p:sp>
      </p:grpSp>
      <p:grpSp>
        <p:nvGrpSpPr>
          <p:cNvPr id="30" name="object 30"/>
          <p:cNvGrpSpPr/>
          <p:nvPr/>
        </p:nvGrpSpPr>
        <p:grpSpPr>
          <a:xfrm>
            <a:off x="6150474" y="8377208"/>
            <a:ext cx="859155" cy="1296035"/>
            <a:chOff x="6150474" y="8377208"/>
            <a:chExt cx="859155" cy="1296035"/>
          </a:xfrm>
        </p:grpSpPr>
        <p:sp>
          <p:nvSpPr>
            <p:cNvPr id="31" name="object 31"/>
            <p:cNvSpPr/>
            <p:nvPr/>
          </p:nvSpPr>
          <p:spPr>
            <a:xfrm>
              <a:off x="6168479" y="8395208"/>
              <a:ext cx="822960" cy="1260475"/>
            </a:xfrm>
            <a:custGeom>
              <a:avLst/>
              <a:gdLst/>
              <a:ahLst/>
              <a:cxnLst/>
              <a:rect l="l" t="t" r="r" b="b"/>
              <a:pathLst>
                <a:path w="822959" h="1260475">
                  <a:moveTo>
                    <a:pt x="822756" y="0"/>
                  </a:moveTo>
                  <a:lnTo>
                    <a:pt x="0" y="0"/>
                  </a:lnTo>
                  <a:lnTo>
                    <a:pt x="0" y="1242009"/>
                  </a:lnTo>
                  <a:lnTo>
                    <a:pt x="0" y="1260005"/>
                  </a:lnTo>
                  <a:lnTo>
                    <a:pt x="822756" y="1260005"/>
                  </a:lnTo>
                  <a:lnTo>
                    <a:pt x="822756" y="1242009"/>
                  </a:lnTo>
                  <a:lnTo>
                    <a:pt x="822756" y="0"/>
                  </a:lnTo>
                  <a:close/>
                </a:path>
              </a:pathLst>
            </a:custGeom>
            <a:solidFill>
              <a:srgbClr val="FFE9A9"/>
            </a:solidFill>
          </p:spPr>
          <p:txBody>
            <a:bodyPr wrap="square" lIns="0" tIns="0" rIns="0" bIns="0" rtlCol="0"/>
            <a:lstStyle/>
            <a:p>
              <a:endParaRPr/>
            </a:p>
          </p:txBody>
        </p:sp>
        <p:sp>
          <p:nvSpPr>
            <p:cNvPr id="32" name="object 32"/>
            <p:cNvSpPr/>
            <p:nvPr/>
          </p:nvSpPr>
          <p:spPr>
            <a:xfrm>
              <a:off x="6168476" y="8395211"/>
              <a:ext cx="822960" cy="1260475"/>
            </a:xfrm>
            <a:custGeom>
              <a:avLst/>
              <a:gdLst/>
              <a:ahLst/>
              <a:cxnLst/>
              <a:rect l="l" t="t" r="r" b="b"/>
              <a:pathLst>
                <a:path w="822959" h="1260475">
                  <a:moveTo>
                    <a:pt x="822756" y="1260005"/>
                  </a:moveTo>
                  <a:lnTo>
                    <a:pt x="0" y="1260005"/>
                  </a:lnTo>
                  <a:lnTo>
                    <a:pt x="0" y="0"/>
                  </a:lnTo>
                  <a:lnTo>
                    <a:pt x="822756" y="0"/>
                  </a:lnTo>
                  <a:lnTo>
                    <a:pt x="822756" y="1260005"/>
                  </a:lnTo>
                  <a:close/>
                </a:path>
              </a:pathLst>
            </a:custGeom>
            <a:ln w="36004">
              <a:solidFill>
                <a:srgbClr val="FFE9A9"/>
              </a:solidFill>
            </a:ln>
          </p:spPr>
          <p:txBody>
            <a:bodyPr wrap="square" lIns="0" tIns="0" rIns="0" bIns="0" rtlCol="0"/>
            <a:lstStyle/>
            <a:p>
              <a:endParaRPr/>
            </a:p>
          </p:txBody>
        </p:sp>
        <p:sp>
          <p:nvSpPr>
            <p:cNvPr id="33" name="object 33"/>
            <p:cNvSpPr/>
            <p:nvPr/>
          </p:nvSpPr>
          <p:spPr>
            <a:xfrm>
              <a:off x="6150483" y="8377212"/>
              <a:ext cx="822960" cy="1260475"/>
            </a:xfrm>
            <a:custGeom>
              <a:avLst/>
              <a:gdLst/>
              <a:ahLst/>
              <a:cxnLst/>
              <a:rect l="l" t="t" r="r" b="b"/>
              <a:pathLst>
                <a:path w="822959" h="1260475">
                  <a:moveTo>
                    <a:pt x="822744" y="0"/>
                  </a:moveTo>
                  <a:lnTo>
                    <a:pt x="0" y="0"/>
                  </a:lnTo>
                  <a:lnTo>
                    <a:pt x="0" y="1260005"/>
                  </a:lnTo>
                  <a:lnTo>
                    <a:pt x="822744" y="1260005"/>
                  </a:lnTo>
                  <a:lnTo>
                    <a:pt x="822744" y="0"/>
                  </a:lnTo>
                  <a:close/>
                </a:path>
              </a:pathLst>
            </a:custGeom>
            <a:solidFill>
              <a:srgbClr val="FDE0A5"/>
            </a:solidFill>
          </p:spPr>
          <p:txBody>
            <a:bodyPr wrap="square" lIns="0" tIns="0" rIns="0" bIns="0" rtlCol="0"/>
            <a:lstStyle/>
            <a:p>
              <a:endParaRPr/>
            </a:p>
          </p:txBody>
        </p:sp>
      </p:grpSp>
      <p:sp>
        <p:nvSpPr>
          <p:cNvPr id="34" name="object 34"/>
          <p:cNvSpPr txBox="1"/>
          <p:nvPr/>
        </p:nvSpPr>
        <p:spPr>
          <a:xfrm>
            <a:off x="853707" y="8529207"/>
            <a:ext cx="266611" cy="970915"/>
          </a:xfrm>
          <a:prstGeom prst="rect">
            <a:avLst/>
          </a:prstGeom>
        </p:spPr>
        <p:txBody>
          <a:bodyPr vert="eaVert" wrap="square" lIns="0" tIns="0" rIns="0" bIns="0" rtlCol="0">
            <a:spAutoFit/>
          </a:bodyPr>
          <a:lstStyle/>
          <a:p>
            <a:pPr marL="12700">
              <a:lnSpc>
                <a:spcPct val="65000"/>
              </a:lnSpc>
            </a:pPr>
            <a:r>
              <a:rPr sz="1050" b="1" dirty="0">
                <a:solidFill>
                  <a:srgbClr val="ED6C00"/>
                </a:solidFill>
                <a:latin typeface="Yu Gothic UI" panose="020B0500000000000000" pitchFamily="50" charset="-128"/>
                <a:ea typeface="Yu Gothic UI" panose="020B0500000000000000" pitchFamily="50" charset="-128"/>
                <a:cs typeface="Microsoft YaHei"/>
              </a:rPr>
              <a:t>ネットデスクに</a:t>
            </a:r>
            <a:endParaRPr sz="1050" dirty="0">
              <a:latin typeface="Yu Gothic UI" panose="020B0500000000000000" pitchFamily="50" charset="-128"/>
              <a:ea typeface="Yu Gothic UI" panose="020B0500000000000000" pitchFamily="50" charset="-128"/>
              <a:cs typeface="Microsoft YaHei"/>
            </a:endParaRPr>
          </a:p>
          <a:p>
            <a:pPr marL="12700">
              <a:lnSpc>
                <a:spcPct val="100000"/>
              </a:lnSpc>
              <a:spcBef>
                <a:spcPts val="15"/>
              </a:spcBef>
            </a:pPr>
            <a:r>
              <a:rPr sz="1050" b="1" dirty="0">
                <a:solidFill>
                  <a:srgbClr val="ED6C00"/>
                </a:solidFill>
                <a:latin typeface="Yu Gothic UI" panose="020B0500000000000000" pitchFamily="50" charset="-128"/>
                <a:ea typeface="Yu Gothic UI" panose="020B0500000000000000" pitchFamily="50" charset="-128"/>
                <a:cs typeface="Microsoft YaHei"/>
              </a:rPr>
              <a:t>ログイン</a:t>
            </a:r>
            <a:endParaRPr sz="1050" dirty="0">
              <a:latin typeface="Yu Gothic UI" panose="020B0500000000000000" pitchFamily="50" charset="-128"/>
              <a:ea typeface="Yu Gothic UI" panose="020B0500000000000000" pitchFamily="50" charset="-128"/>
              <a:cs typeface="Microsoft YaHei"/>
            </a:endParaRPr>
          </a:p>
        </p:txBody>
      </p:sp>
      <p:sp>
        <p:nvSpPr>
          <p:cNvPr id="35" name="object 35"/>
          <p:cNvSpPr txBox="1"/>
          <p:nvPr/>
        </p:nvSpPr>
        <p:spPr>
          <a:xfrm>
            <a:off x="1969750" y="8659752"/>
            <a:ext cx="266611" cy="700405"/>
          </a:xfrm>
          <a:prstGeom prst="rect">
            <a:avLst/>
          </a:prstGeom>
        </p:spPr>
        <p:txBody>
          <a:bodyPr vert="eaVert" wrap="square" lIns="0" tIns="0" rIns="0" bIns="0" rtlCol="0">
            <a:spAutoFit/>
          </a:bodyPr>
          <a:lstStyle/>
          <a:p>
            <a:pPr marL="12700">
              <a:lnSpc>
                <a:spcPct val="65000"/>
              </a:lnSpc>
            </a:pPr>
            <a:r>
              <a:rPr sz="1050" b="1" dirty="0">
                <a:solidFill>
                  <a:srgbClr val="ED6C00"/>
                </a:solidFill>
                <a:latin typeface="Yu Gothic UI" panose="020B0500000000000000" pitchFamily="50" charset="-128"/>
                <a:ea typeface="Yu Gothic UI" panose="020B0500000000000000" pitchFamily="50" charset="-128"/>
                <a:cs typeface="Microsoft YaHei"/>
              </a:rPr>
              <a:t>申込デ</a:t>
            </a:r>
            <a:r>
              <a:rPr sz="1050" b="1" dirty="0">
                <a:solidFill>
                  <a:srgbClr val="ED6C00"/>
                </a:solidFill>
                <a:latin typeface="Microsoft YaHei" panose="020B0503020204020204" pitchFamily="34" charset="-122"/>
                <a:ea typeface="Microsoft YaHei" panose="020B0503020204020204" pitchFamily="34" charset="-122"/>
                <a:cs typeface="Microsoft YaHei"/>
              </a:rPr>
              <a:t>ー</a:t>
            </a:r>
            <a:r>
              <a:rPr sz="1050" b="1" dirty="0">
                <a:solidFill>
                  <a:srgbClr val="ED6C00"/>
                </a:solidFill>
                <a:latin typeface="Yu Gothic UI" panose="020B0500000000000000" pitchFamily="50" charset="-128"/>
                <a:ea typeface="Yu Gothic UI" panose="020B0500000000000000" pitchFamily="50" charset="-128"/>
                <a:cs typeface="Microsoft YaHei"/>
              </a:rPr>
              <a:t>タ</a:t>
            </a:r>
            <a:endParaRPr sz="1050" dirty="0">
              <a:latin typeface="Yu Gothic UI" panose="020B0500000000000000" pitchFamily="50" charset="-128"/>
              <a:ea typeface="Yu Gothic UI" panose="020B0500000000000000" pitchFamily="50" charset="-128"/>
              <a:cs typeface="Microsoft YaHei"/>
            </a:endParaRPr>
          </a:p>
          <a:p>
            <a:pPr marL="12700">
              <a:lnSpc>
                <a:spcPct val="100000"/>
              </a:lnSpc>
              <a:spcBef>
                <a:spcPts val="15"/>
              </a:spcBef>
            </a:pPr>
            <a:r>
              <a:rPr sz="1050" b="1" dirty="0" err="1" smtClean="0">
                <a:solidFill>
                  <a:srgbClr val="ED6C00"/>
                </a:solidFill>
                <a:latin typeface="Yu Gothic UI" panose="020B0500000000000000" pitchFamily="50" charset="-128"/>
                <a:ea typeface="Yu Gothic UI" panose="020B0500000000000000" pitchFamily="50" charset="-128"/>
                <a:cs typeface="Microsoft YaHei"/>
              </a:rPr>
              <a:t>作成</a:t>
            </a:r>
            <a:r>
              <a:rPr lang="en-US" sz="1050" b="1" dirty="0" smtClean="0">
                <a:solidFill>
                  <a:srgbClr val="ED6C00"/>
                </a:solidFill>
                <a:latin typeface="Yu Gothic UI" panose="020B0500000000000000" pitchFamily="50" charset="-128"/>
                <a:ea typeface="Yu Gothic UI" panose="020B0500000000000000" pitchFamily="50" charset="-128"/>
                <a:cs typeface="Microsoft YaHei"/>
              </a:rPr>
              <a:t> </a:t>
            </a:r>
            <a:r>
              <a:rPr sz="1050" b="1" dirty="0" smtClean="0">
                <a:solidFill>
                  <a:srgbClr val="ED6C00"/>
                </a:solidFill>
                <a:latin typeface="Yu Gothic UI" panose="020B0500000000000000" pitchFamily="50" charset="-128"/>
                <a:ea typeface="Yu Gothic UI" panose="020B0500000000000000" pitchFamily="50" charset="-128"/>
                <a:cs typeface="Microsoft YaHei"/>
              </a:rPr>
              <a:t>•</a:t>
            </a:r>
            <a:r>
              <a:rPr lang="en-US" sz="1050" b="1" dirty="0" smtClean="0">
                <a:solidFill>
                  <a:srgbClr val="ED6C00"/>
                </a:solidFill>
                <a:latin typeface="Yu Gothic UI" panose="020B0500000000000000" pitchFamily="50" charset="-128"/>
                <a:ea typeface="Yu Gothic UI" panose="020B0500000000000000" pitchFamily="50" charset="-128"/>
                <a:cs typeface="Microsoft YaHei"/>
              </a:rPr>
              <a:t> </a:t>
            </a:r>
            <a:r>
              <a:rPr sz="1050" b="1" dirty="0" err="1" smtClean="0">
                <a:solidFill>
                  <a:srgbClr val="ED6C00"/>
                </a:solidFill>
                <a:latin typeface="Yu Gothic UI" panose="020B0500000000000000" pitchFamily="50" charset="-128"/>
                <a:ea typeface="Yu Gothic UI" panose="020B0500000000000000" pitchFamily="50" charset="-128"/>
                <a:cs typeface="Microsoft YaHei"/>
              </a:rPr>
              <a:t>送信</a:t>
            </a:r>
            <a:endParaRPr sz="1050" dirty="0">
              <a:latin typeface="Yu Gothic UI" panose="020B0500000000000000" pitchFamily="50" charset="-128"/>
              <a:ea typeface="Yu Gothic UI" panose="020B0500000000000000" pitchFamily="50" charset="-128"/>
              <a:cs typeface="Microsoft YaHei"/>
            </a:endParaRPr>
          </a:p>
        </p:txBody>
      </p:sp>
      <p:sp>
        <p:nvSpPr>
          <p:cNvPr id="36" name="object 36"/>
          <p:cNvSpPr txBox="1"/>
          <p:nvPr/>
        </p:nvSpPr>
        <p:spPr>
          <a:xfrm>
            <a:off x="3152749" y="8529207"/>
            <a:ext cx="119135" cy="970915"/>
          </a:xfrm>
          <a:prstGeom prst="rect">
            <a:avLst/>
          </a:prstGeom>
        </p:spPr>
        <p:txBody>
          <a:bodyPr vert="eaVert" wrap="square" lIns="0" tIns="0" rIns="0" bIns="0" rtlCol="0">
            <a:spAutoFit/>
          </a:bodyPr>
          <a:lstStyle/>
          <a:p>
            <a:pPr marL="12700">
              <a:lnSpc>
                <a:spcPct val="65000"/>
              </a:lnSpc>
            </a:pPr>
            <a:r>
              <a:rPr sz="1050" b="1" dirty="0">
                <a:solidFill>
                  <a:srgbClr val="00A7CB"/>
                </a:solidFill>
                <a:latin typeface="Yu Gothic UI" panose="020B0500000000000000" pitchFamily="50" charset="-128"/>
                <a:ea typeface="Yu Gothic UI" panose="020B0500000000000000" pitchFamily="50" charset="-128"/>
                <a:cs typeface="Microsoft YaHei"/>
              </a:rPr>
              <a:t>電子証書の発行</a:t>
            </a:r>
            <a:endParaRPr sz="1050" dirty="0">
              <a:latin typeface="Yu Gothic UI" panose="020B0500000000000000" pitchFamily="50" charset="-128"/>
              <a:ea typeface="Yu Gothic UI" panose="020B0500000000000000" pitchFamily="50" charset="-128"/>
              <a:cs typeface="Microsoft YaHei"/>
            </a:endParaRPr>
          </a:p>
        </p:txBody>
      </p:sp>
      <p:sp>
        <p:nvSpPr>
          <p:cNvPr id="37" name="object 37"/>
          <p:cNvSpPr txBox="1"/>
          <p:nvPr/>
        </p:nvSpPr>
        <p:spPr>
          <a:xfrm>
            <a:off x="4282897" y="8529207"/>
            <a:ext cx="105029" cy="970915"/>
          </a:xfrm>
          <a:prstGeom prst="rect">
            <a:avLst/>
          </a:prstGeom>
        </p:spPr>
        <p:txBody>
          <a:bodyPr vert="eaVert" wrap="square" lIns="0" tIns="0" rIns="0" bIns="0" rtlCol="0">
            <a:spAutoFit/>
          </a:bodyPr>
          <a:lstStyle/>
          <a:p>
            <a:pPr marL="12700">
              <a:lnSpc>
                <a:spcPct val="65000"/>
              </a:lnSpc>
            </a:pPr>
            <a:r>
              <a:rPr sz="1050" b="1" dirty="0">
                <a:solidFill>
                  <a:srgbClr val="ED6C00"/>
                </a:solidFill>
                <a:latin typeface="Yu Gothic UI" panose="020B0500000000000000" pitchFamily="50" charset="-128"/>
                <a:ea typeface="Yu Gothic UI" panose="020B0500000000000000" pitchFamily="50" charset="-128"/>
                <a:cs typeface="Microsoft YaHei"/>
              </a:rPr>
              <a:t>完了メ</a:t>
            </a:r>
            <a:r>
              <a:rPr sz="1050" b="1" dirty="0">
                <a:solidFill>
                  <a:srgbClr val="ED6C00"/>
                </a:solidFill>
                <a:latin typeface="Microsoft YaHei" panose="020B0503020204020204" pitchFamily="34" charset="-122"/>
                <a:ea typeface="Microsoft YaHei" panose="020B0503020204020204" pitchFamily="34" charset="-122"/>
                <a:cs typeface="Microsoft YaHei"/>
              </a:rPr>
              <a:t>ー</a:t>
            </a:r>
            <a:r>
              <a:rPr sz="1050" b="1" dirty="0">
                <a:solidFill>
                  <a:srgbClr val="ED6C00"/>
                </a:solidFill>
                <a:latin typeface="Yu Gothic UI" panose="020B0500000000000000" pitchFamily="50" charset="-128"/>
                <a:ea typeface="Yu Gothic UI" panose="020B0500000000000000" pitchFamily="50" charset="-128"/>
                <a:cs typeface="Microsoft YaHei"/>
              </a:rPr>
              <a:t>ル受信</a:t>
            </a:r>
            <a:endParaRPr sz="1050" dirty="0">
              <a:latin typeface="Yu Gothic UI" panose="020B0500000000000000" pitchFamily="50" charset="-128"/>
              <a:ea typeface="Yu Gothic UI" panose="020B0500000000000000" pitchFamily="50" charset="-128"/>
              <a:cs typeface="Microsoft YaHei"/>
            </a:endParaRPr>
          </a:p>
        </p:txBody>
      </p:sp>
      <p:sp>
        <p:nvSpPr>
          <p:cNvPr id="38" name="object 38"/>
          <p:cNvSpPr txBox="1"/>
          <p:nvPr/>
        </p:nvSpPr>
        <p:spPr>
          <a:xfrm>
            <a:off x="5384834" y="8529207"/>
            <a:ext cx="119135" cy="970915"/>
          </a:xfrm>
          <a:prstGeom prst="rect">
            <a:avLst/>
          </a:prstGeom>
        </p:spPr>
        <p:txBody>
          <a:bodyPr vert="eaVert" wrap="square" lIns="0" tIns="0" rIns="0" bIns="0" rtlCol="0">
            <a:spAutoFit/>
          </a:bodyPr>
          <a:lstStyle/>
          <a:p>
            <a:pPr marL="12700">
              <a:lnSpc>
                <a:spcPct val="65000"/>
              </a:lnSpc>
            </a:pPr>
            <a:r>
              <a:rPr sz="1050" b="1" dirty="0">
                <a:solidFill>
                  <a:srgbClr val="ED6C00"/>
                </a:solidFill>
                <a:latin typeface="Yu Gothic UI" panose="020B0500000000000000" pitchFamily="50" charset="-128"/>
                <a:ea typeface="Yu Gothic UI" panose="020B0500000000000000" pitchFamily="50" charset="-128"/>
                <a:cs typeface="Microsoft YaHei"/>
              </a:rPr>
              <a:t>保証内容の確認</a:t>
            </a:r>
            <a:endParaRPr sz="1050" dirty="0">
              <a:latin typeface="Yu Gothic UI" panose="020B0500000000000000" pitchFamily="50" charset="-128"/>
              <a:ea typeface="Yu Gothic UI" panose="020B0500000000000000" pitchFamily="50" charset="-128"/>
              <a:cs typeface="Microsoft YaHei"/>
            </a:endParaRPr>
          </a:p>
        </p:txBody>
      </p:sp>
      <p:sp>
        <p:nvSpPr>
          <p:cNvPr id="39" name="object 39"/>
          <p:cNvSpPr txBox="1"/>
          <p:nvPr/>
        </p:nvSpPr>
        <p:spPr>
          <a:xfrm>
            <a:off x="6164663" y="8395205"/>
            <a:ext cx="828000" cy="1260475"/>
          </a:xfrm>
          <a:prstGeom prst="rect">
            <a:avLst/>
          </a:prstGeom>
          <a:ln w="36004">
            <a:solidFill>
              <a:srgbClr val="F8B62D"/>
            </a:solidFill>
          </a:ln>
        </p:spPr>
        <p:txBody>
          <a:bodyPr vert="eaVert" wrap="square" lIns="0" tIns="5080" rIns="0" bIns="0" rtlCol="0" anchor="ctr" anchorCtr="0">
            <a:spAutoFit/>
          </a:bodyPr>
          <a:lstStyle/>
          <a:p>
            <a:pPr>
              <a:lnSpc>
                <a:spcPct val="100000"/>
              </a:lnSpc>
              <a:spcBef>
                <a:spcPts val="40"/>
              </a:spcBef>
            </a:pPr>
            <a:endParaRPr sz="1300" dirty="0">
              <a:latin typeface="Times New Roman"/>
              <a:cs typeface="Times New Roman"/>
            </a:endParaRPr>
          </a:p>
          <a:p>
            <a:pPr marL="294640" marR="281940">
              <a:lnSpc>
                <a:spcPct val="101200"/>
              </a:lnSpc>
            </a:pPr>
            <a:r>
              <a:rPr sz="1050" b="1" dirty="0" err="1" smtClean="0">
                <a:solidFill>
                  <a:srgbClr val="ED6C00"/>
                </a:solidFill>
                <a:latin typeface="Yu Gothic UI" panose="020B0500000000000000" pitchFamily="50" charset="-128"/>
                <a:ea typeface="Yu Gothic UI" panose="020B0500000000000000" pitchFamily="50" charset="-128"/>
                <a:cs typeface="Microsoft YaHei"/>
              </a:rPr>
              <a:t>認証キ</a:t>
            </a:r>
            <a:r>
              <a:rPr sz="1050" b="1" dirty="0" err="1" smtClean="0">
                <a:solidFill>
                  <a:srgbClr val="ED6C00"/>
                </a:solidFill>
                <a:latin typeface="Microsoft YaHei" panose="020B0503020204020204" pitchFamily="34" charset="-122"/>
                <a:ea typeface="Microsoft YaHei" panose="020B0503020204020204" pitchFamily="34" charset="-122"/>
                <a:cs typeface="Microsoft YaHei"/>
              </a:rPr>
              <a:t>ー</a:t>
            </a:r>
            <a:r>
              <a:rPr sz="1050" b="1" dirty="0" err="1" smtClean="0">
                <a:solidFill>
                  <a:srgbClr val="ED6C00"/>
                </a:solidFill>
                <a:latin typeface="Yu Gothic UI" panose="020B0500000000000000" pitchFamily="50" charset="-128"/>
                <a:ea typeface="Yu Gothic UI" panose="020B0500000000000000" pitchFamily="50" charset="-128"/>
                <a:cs typeface="Microsoft YaHei"/>
              </a:rPr>
              <a:t>の取得</a:t>
            </a:r>
            <a:r>
              <a:rPr lang="en-US" sz="1050" b="1" dirty="0" smtClean="0">
                <a:solidFill>
                  <a:srgbClr val="ED6C00"/>
                </a:solidFill>
                <a:latin typeface="Yu Gothic UI" panose="020B0500000000000000" pitchFamily="50" charset="-128"/>
                <a:ea typeface="Yu Gothic UI" panose="020B0500000000000000" pitchFamily="50" charset="-128"/>
                <a:cs typeface="Microsoft YaHei"/>
              </a:rPr>
              <a:t> </a:t>
            </a:r>
            <a:r>
              <a:rPr sz="1050" b="1" dirty="0" smtClean="0">
                <a:solidFill>
                  <a:srgbClr val="ED6C00"/>
                </a:solidFill>
                <a:latin typeface="Yu Gothic UI" panose="020B0500000000000000" pitchFamily="50" charset="-128"/>
                <a:ea typeface="Yu Gothic UI" panose="020B0500000000000000" pitchFamily="50" charset="-128"/>
                <a:cs typeface="Microsoft YaHei"/>
              </a:rPr>
              <a:t>•</a:t>
            </a:r>
            <a:r>
              <a:rPr lang="en-US" sz="1050" b="1" dirty="0" smtClean="0">
                <a:solidFill>
                  <a:srgbClr val="ED6C00"/>
                </a:solidFill>
                <a:latin typeface="Yu Gothic UI" panose="020B0500000000000000" pitchFamily="50" charset="-128"/>
                <a:ea typeface="Yu Gothic UI" panose="020B0500000000000000" pitchFamily="50" charset="-128"/>
                <a:cs typeface="Microsoft YaHei"/>
              </a:rPr>
              <a:t> </a:t>
            </a:r>
            <a:r>
              <a:rPr sz="1050" b="1" dirty="0" err="1" smtClean="0">
                <a:solidFill>
                  <a:srgbClr val="ED6C00"/>
                </a:solidFill>
                <a:latin typeface="Yu Gothic UI" panose="020B0500000000000000" pitchFamily="50" charset="-128"/>
                <a:ea typeface="Yu Gothic UI" panose="020B0500000000000000" pitchFamily="50" charset="-128"/>
                <a:cs typeface="Microsoft YaHei"/>
              </a:rPr>
              <a:t>提出</a:t>
            </a:r>
            <a:endParaRPr lang="en-US" sz="1050" b="1" dirty="0" smtClean="0">
              <a:solidFill>
                <a:srgbClr val="ED6C00"/>
              </a:solidFill>
              <a:latin typeface="Yu Gothic UI" panose="020B0500000000000000" pitchFamily="50" charset="-128"/>
              <a:ea typeface="Yu Gothic UI" panose="020B0500000000000000" pitchFamily="50" charset="-128"/>
              <a:cs typeface="Microsoft YaHei"/>
            </a:endParaRPr>
          </a:p>
          <a:p>
            <a:pPr marL="294640" marR="281940">
              <a:lnSpc>
                <a:spcPct val="101200"/>
              </a:lnSpc>
            </a:pPr>
            <a:endParaRPr lang="en-US" sz="1050" b="1" dirty="0" smtClean="0">
              <a:solidFill>
                <a:srgbClr val="ED6C00"/>
              </a:solidFill>
              <a:latin typeface="Microsoft YaHei"/>
              <a:cs typeface="Microsoft YaHei"/>
            </a:endParaRPr>
          </a:p>
        </p:txBody>
      </p:sp>
      <p:sp>
        <p:nvSpPr>
          <p:cNvPr id="40" name="object 40"/>
          <p:cNvSpPr/>
          <p:nvPr/>
        </p:nvSpPr>
        <p:spPr>
          <a:xfrm>
            <a:off x="557979" y="9770101"/>
            <a:ext cx="2196465" cy="360045"/>
          </a:xfrm>
          <a:custGeom>
            <a:avLst/>
            <a:gdLst/>
            <a:ahLst/>
            <a:cxnLst/>
            <a:rect l="l" t="t" r="r" b="b"/>
            <a:pathLst>
              <a:path w="2196465" h="360045">
                <a:moveTo>
                  <a:pt x="2196185" y="179997"/>
                </a:moveTo>
                <a:lnTo>
                  <a:pt x="1881873" y="0"/>
                </a:lnTo>
                <a:lnTo>
                  <a:pt x="1881873" y="58254"/>
                </a:lnTo>
                <a:lnTo>
                  <a:pt x="314312" y="58254"/>
                </a:lnTo>
                <a:lnTo>
                  <a:pt x="314312" y="0"/>
                </a:lnTo>
                <a:lnTo>
                  <a:pt x="0" y="179997"/>
                </a:lnTo>
                <a:lnTo>
                  <a:pt x="314312" y="359994"/>
                </a:lnTo>
                <a:lnTo>
                  <a:pt x="314312" y="310260"/>
                </a:lnTo>
                <a:lnTo>
                  <a:pt x="1881873" y="310260"/>
                </a:lnTo>
                <a:lnTo>
                  <a:pt x="1881873" y="359994"/>
                </a:lnTo>
                <a:lnTo>
                  <a:pt x="2196185" y="179997"/>
                </a:lnTo>
                <a:close/>
              </a:path>
            </a:pathLst>
          </a:custGeom>
          <a:ln w="10795">
            <a:solidFill>
              <a:srgbClr val="F39700"/>
            </a:solidFill>
          </a:ln>
        </p:spPr>
        <p:txBody>
          <a:bodyPr wrap="square" lIns="0" tIns="0" rIns="0" bIns="0" rtlCol="0"/>
          <a:lstStyle/>
          <a:p>
            <a:endParaRPr/>
          </a:p>
        </p:txBody>
      </p:sp>
      <p:sp>
        <p:nvSpPr>
          <p:cNvPr id="41" name="object 41"/>
          <p:cNvSpPr txBox="1"/>
          <p:nvPr/>
        </p:nvSpPr>
        <p:spPr>
          <a:xfrm>
            <a:off x="732204" y="9869539"/>
            <a:ext cx="1847850" cy="143629"/>
          </a:xfrm>
          <a:prstGeom prst="rect">
            <a:avLst/>
          </a:prstGeom>
        </p:spPr>
        <p:txBody>
          <a:bodyPr vert="horz" wrap="square" lIns="0" tIns="12700" rIns="0" bIns="0" rtlCol="0">
            <a:spAutoFit/>
          </a:bodyPr>
          <a:lstStyle/>
          <a:p>
            <a:pPr marL="12700">
              <a:lnSpc>
                <a:spcPct val="100000"/>
              </a:lnSpc>
              <a:spcBef>
                <a:spcPts val="100"/>
              </a:spcBef>
            </a:pPr>
            <a:r>
              <a:rPr sz="850" b="1" spc="-50" dirty="0">
                <a:solidFill>
                  <a:srgbClr val="221815"/>
                </a:solidFill>
                <a:latin typeface="Yu Gothic UI" panose="020B0500000000000000" pitchFamily="50" charset="-128"/>
                <a:ea typeface="Yu Gothic UI" panose="020B0500000000000000" pitchFamily="50" charset="-128"/>
                <a:cs typeface="Microsoft YaHei"/>
              </a:rPr>
              <a:t>お客さ</a:t>
            </a:r>
            <a:r>
              <a:rPr sz="850" b="1" spc="-450" dirty="0">
                <a:solidFill>
                  <a:srgbClr val="221815"/>
                </a:solidFill>
                <a:latin typeface="Yu Gothic UI" panose="020B0500000000000000" pitchFamily="50" charset="-128"/>
                <a:ea typeface="Yu Gothic UI" panose="020B0500000000000000" pitchFamily="50" charset="-128"/>
                <a:cs typeface="Microsoft YaHei"/>
              </a:rPr>
              <a:t>ま</a:t>
            </a:r>
            <a:r>
              <a:rPr sz="850" b="1" spc="-185" dirty="0">
                <a:solidFill>
                  <a:srgbClr val="221815"/>
                </a:solidFill>
                <a:latin typeface="Yu Gothic UI" panose="020B0500000000000000" pitchFamily="50" charset="-128"/>
                <a:ea typeface="Yu Gothic UI" panose="020B0500000000000000" pitchFamily="50" charset="-128"/>
                <a:cs typeface="Microsoft YaHei"/>
              </a:rPr>
              <a:t>（４．</a:t>
            </a:r>
            <a:r>
              <a:rPr sz="850" b="1" spc="-50" dirty="0">
                <a:solidFill>
                  <a:srgbClr val="221815"/>
                </a:solidFill>
                <a:latin typeface="Yu Gothic UI" panose="020B0500000000000000" pitchFamily="50" charset="-128"/>
                <a:ea typeface="Yu Gothic UI" panose="020B0500000000000000" pitchFamily="50" charset="-128"/>
                <a:cs typeface="Microsoft YaHei"/>
              </a:rPr>
              <a:t>お申し込み手続き</a:t>
            </a:r>
            <a:r>
              <a:rPr sz="850" b="1" spc="-180" dirty="0" smtClean="0">
                <a:solidFill>
                  <a:srgbClr val="221815"/>
                </a:solidFill>
                <a:latin typeface="Yu Gothic UI" panose="020B0500000000000000" pitchFamily="50" charset="-128"/>
                <a:ea typeface="Yu Gothic UI" panose="020B0500000000000000" pitchFamily="50" charset="-128"/>
                <a:cs typeface="Microsoft YaHei"/>
              </a:rPr>
              <a:t>）</a:t>
            </a:r>
            <a:r>
              <a:rPr lang="en-US" altLang="ja-JP" sz="850" b="1" spc="-10" dirty="0" smtClean="0">
                <a:solidFill>
                  <a:srgbClr val="221815"/>
                </a:solidFill>
                <a:latin typeface="Yu Gothic UI" panose="020B0500000000000000" pitchFamily="50" charset="-128"/>
                <a:ea typeface="Yu Gothic UI" panose="020B0500000000000000" pitchFamily="50" charset="-128"/>
                <a:cs typeface="Microsoft YaHei"/>
              </a:rPr>
              <a:t> P2</a:t>
            </a:r>
            <a:r>
              <a:rPr sz="850" b="1" spc="-60" dirty="0" smtClean="0">
                <a:solidFill>
                  <a:srgbClr val="221815"/>
                </a:solidFill>
                <a:latin typeface="Yu Gothic UI" panose="020B0500000000000000" pitchFamily="50" charset="-128"/>
                <a:ea typeface="Yu Gothic UI" panose="020B0500000000000000" pitchFamily="50" charset="-128"/>
                <a:cs typeface="Microsoft YaHei"/>
              </a:rPr>
              <a:t>参</a:t>
            </a:r>
            <a:r>
              <a:rPr sz="850" b="1" spc="-50" dirty="0" smtClean="0">
                <a:solidFill>
                  <a:srgbClr val="221815"/>
                </a:solidFill>
                <a:latin typeface="Yu Gothic UI" panose="020B0500000000000000" pitchFamily="50" charset="-128"/>
                <a:ea typeface="Yu Gothic UI" panose="020B0500000000000000" pitchFamily="50" charset="-128"/>
                <a:cs typeface="Microsoft YaHei"/>
              </a:rPr>
              <a:t>照</a:t>
            </a:r>
            <a:endParaRPr sz="850" b="1" dirty="0">
              <a:latin typeface="Yu Gothic UI" panose="020B0500000000000000" pitchFamily="50" charset="-128"/>
              <a:ea typeface="Yu Gothic UI" panose="020B0500000000000000" pitchFamily="50" charset="-128"/>
              <a:cs typeface="Microsoft YaHei"/>
            </a:endParaRPr>
          </a:p>
        </p:txBody>
      </p:sp>
      <p:grpSp>
        <p:nvGrpSpPr>
          <p:cNvPr id="42" name="object 42"/>
          <p:cNvGrpSpPr/>
          <p:nvPr/>
        </p:nvGrpSpPr>
        <p:grpSpPr>
          <a:xfrm>
            <a:off x="2774918" y="9764703"/>
            <a:ext cx="4236720" cy="370840"/>
            <a:chOff x="2774918" y="9764703"/>
            <a:chExt cx="4236720" cy="370840"/>
          </a:xfrm>
        </p:grpSpPr>
        <p:sp>
          <p:nvSpPr>
            <p:cNvPr id="43" name="object 43"/>
            <p:cNvSpPr/>
            <p:nvPr/>
          </p:nvSpPr>
          <p:spPr>
            <a:xfrm>
              <a:off x="3898988" y="9770101"/>
              <a:ext cx="3107690" cy="360045"/>
            </a:xfrm>
            <a:custGeom>
              <a:avLst/>
              <a:gdLst/>
              <a:ahLst/>
              <a:cxnLst/>
              <a:rect l="l" t="t" r="r" b="b"/>
              <a:pathLst>
                <a:path w="3107690" h="360045">
                  <a:moveTo>
                    <a:pt x="3107258" y="179997"/>
                  </a:moveTo>
                  <a:lnTo>
                    <a:pt x="2720936" y="0"/>
                  </a:lnTo>
                  <a:lnTo>
                    <a:pt x="2720936" y="58254"/>
                  </a:lnTo>
                  <a:lnTo>
                    <a:pt x="386308" y="58254"/>
                  </a:lnTo>
                  <a:lnTo>
                    <a:pt x="386308" y="0"/>
                  </a:lnTo>
                  <a:lnTo>
                    <a:pt x="0" y="179997"/>
                  </a:lnTo>
                  <a:lnTo>
                    <a:pt x="386308" y="359994"/>
                  </a:lnTo>
                  <a:lnTo>
                    <a:pt x="386308" y="310260"/>
                  </a:lnTo>
                  <a:lnTo>
                    <a:pt x="2720936" y="310260"/>
                  </a:lnTo>
                  <a:lnTo>
                    <a:pt x="2720936" y="359994"/>
                  </a:lnTo>
                  <a:lnTo>
                    <a:pt x="3107258" y="179997"/>
                  </a:lnTo>
                  <a:close/>
                </a:path>
              </a:pathLst>
            </a:custGeom>
            <a:ln w="10795">
              <a:solidFill>
                <a:srgbClr val="F39700"/>
              </a:solidFill>
            </a:ln>
          </p:spPr>
          <p:txBody>
            <a:bodyPr wrap="square" lIns="0" tIns="0" rIns="0" bIns="0" rtlCol="0"/>
            <a:lstStyle/>
            <a:p>
              <a:endParaRPr/>
            </a:p>
          </p:txBody>
        </p:sp>
        <p:sp>
          <p:nvSpPr>
            <p:cNvPr id="44" name="object 44"/>
            <p:cNvSpPr/>
            <p:nvPr/>
          </p:nvSpPr>
          <p:spPr>
            <a:xfrm>
              <a:off x="2780315" y="9770101"/>
              <a:ext cx="1098550" cy="360045"/>
            </a:xfrm>
            <a:custGeom>
              <a:avLst/>
              <a:gdLst/>
              <a:ahLst/>
              <a:cxnLst/>
              <a:rect l="l" t="t" r="r" b="b"/>
              <a:pathLst>
                <a:path w="1098550" h="360045">
                  <a:moveTo>
                    <a:pt x="1098270" y="179997"/>
                  </a:moveTo>
                  <a:lnTo>
                    <a:pt x="783945" y="0"/>
                  </a:lnTo>
                  <a:lnTo>
                    <a:pt x="783945" y="58254"/>
                  </a:lnTo>
                  <a:lnTo>
                    <a:pt x="314312" y="58254"/>
                  </a:lnTo>
                  <a:lnTo>
                    <a:pt x="314312" y="0"/>
                  </a:lnTo>
                  <a:lnTo>
                    <a:pt x="0" y="179997"/>
                  </a:lnTo>
                  <a:lnTo>
                    <a:pt x="314312" y="359994"/>
                  </a:lnTo>
                  <a:lnTo>
                    <a:pt x="314312" y="310260"/>
                  </a:lnTo>
                  <a:lnTo>
                    <a:pt x="783945" y="310260"/>
                  </a:lnTo>
                  <a:lnTo>
                    <a:pt x="783945" y="359994"/>
                  </a:lnTo>
                  <a:lnTo>
                    <a:pt x="1098270" y="179997"/>
                  </a:lnTo>
                  <a:close/>
                </a:path>
              </a:pathLst>
            </a:custGeom>
            <a:ln w="10795">
              <a:solidFill>
                <a:srgbClr val="5DC2D0"/>
              </a:solidFill>
            </a:ln>
          </p:spPr>
          <p:txBody>
            <a:bodyPr wrap="square" lIns="0" tIns="0" rIns="0" bIns="0" rtlCol="0"/>
            <a:lstStyle/>
            <a:p>
              <a:endParaRPr/>
            </a:p>
          </p:txBody>
        </p:sp>
      </p:grpSp>
      <p:sp>
        <p:nvSpPr>
          <p:cNvPr id="45" name="object 45"/>
          <p:cNvSpPr txBox="1"/>
          <p:nvPr/>
        </p:nvSpPr>
        <p:spPr>
          <a:xfrm>
            <a:off x="6187806" y="9869539"/>
            <a:ext cx="377825" cy="143629"/>
          </a:xfrm>
          <a:prstGeom prst="rect">
            <a:avLst/>
          </a:prstGeom>
        </p:spPr>
        <p:txBody>
          <a:bodyPr vert="horz" wrap="square" lIns="0" tIns="12700" rIns="0" bIns="0" rtlCol="0">
            <a:spAutoFit/>
          </a:bodyPr>
          <a:lstStyle/>
          <a:p>
            <a:pPr marL="12700">
              <a:lnSpc>
                <a:spcPct val="100000"/>
              </a:lnSpc>
              <a:spcBef>
                <a:spcPts val="100"/>
              </a:spcBef>
            </a:pPr>
            <a:r>
              <a:rPr sz="850" b="1" spc="-10" dirty="0">
                <a:solidFill>
                  <a:srgbClr val="221815"/>
                </a:solidFill>
                <a:latin typeface="Yu Gothic UI" panose="020B0500000000000000" pitchFamily="50" charset="-128"/>
                <a:ea typeface="Yu Gothic UI" panose="020B0500000000000000" pitchFamily="50" charset="-128"/>
                <a:cs typeface="Microsoft YaHei"/>
              </a:rPr>
              <a:t>P3参</a:t>
            </a:r>
            <a:r>
              <a:rPr sz="850" b="1" spc="-50" dirty="0">
                <a:solidFill>
                  <a:srgbClr val="221815"/>
                </a:solidFill>
                <a:latin typeface="Yu Gothic UI" panose="020B0500000000000000" pitchFamily="50" charset="-128"/>
                <a:ea typeface="Yu Gothic UI" panose="020B0500000000000000" pitchFamily="50" charset="-128"/>
                <a:cs typeface="Microsoft YaHei"/>
              </a:rPr>
              <a:t>照</a:t>
            </a:r>
            <a:endParaRPr sz="850" dirty="0">
              <a:latin typeface="Yu Gothic UI" panose="020B0500000000000000" pitchFamily="50" charset="-128"/>
              <a:ea typeface="Yu Gothic UI" panose="020B0500000000000000" pitchFamily="50" charset="-128"/>
              <a:cs typeface="Microsoft YaHei"/>
            </a:endParaRPr>
          </a:p>
        </p:txBody>
      </p:sp>
      <p:sp>
        <p:nvSpPr>
          <p:cNvPr id="46" name="object 46"/>
          <p:cNvSpPr txBox="1"/>
          <p:nvPr/>
        </p:nvSpPr>
        <p:spPr>
          <a:xfrm>
            <a:off x="4314318" y="9819148"/>
            <a:ext cx="1552575" cy="143629"/>
          </a:xfrm>
          <a:prstGeom prst="rect">
            <a:avLst/>
          </a:prstGeom>
        </p:spPr>
        <p:txBody>
          <a:bodyPr vert="horz" wrap="square" lIns="0" tIns="12700" rIns="0" bIns="0" rtlCol="0">
            <a:spAutoFit/>
          </a:bodyPr>
          <a:lstStyle/>
          <a:p>
            <a:pPr marL="38100">
              <a:lnSpc>
                <a:spcPct val="100000"/>
              </a:lnSpc>
              <a:spcBef>
                <a:spcPts val="100"/>
              </a:spcBef>
            </a:pPr>
            <a:r>
              <a:rPr sz="1275" b="1" spc="22" baseline="-26143" dirty="0">
                <a:solidFill>
                  <a:srgbClr val="221815"/>
                </a:solidFill>
                <a:latin typeface="Yu Gothic UI" panose="020B0500000000000000" pitchFamily="50" charset="-128"/>
                <a:ea typeface="Yu Gothic UI" panose="020B0500000000000000" pitchFamily="50" charset="-128"/>
                <a:cs typeface="Microsoft YaHei"/>
              </a:rPr>
              <a:t>お客さま</a:t>
            </a:r>
            <a:r>
              <a:rPr sz="700" b="1" spc="-120" dirty="0">
                <a:solidFill>
                  <a:srgbClr val="221815"/>
                </a:solidFill>
                <a:latin typeface="Yu Gothic UI" panose="020B0500000000000000" pitchFamily="50" charset="-128"/>
                <a:ea typeface="Yu Gothic UI" panose="020B0500000000000000" pitchFamily="50" charset="-128"/>
                <a:cs typeface="Microsoft YaHei"/>
              </a:rPr>
              <a:t>（５．</a:t>
            </a:r>
            <a:r>
              <a:rPr sz="700" b="1" dirty="0">
                <a:solidFill>
                  <a:srgbClr val="221815"/>
                </a:solidFill>
                <a:latin typeface="Yu Gothic UI" panose="020B0500000000000000" pitchFamily="50" charset="-128"/>
                <a:ea typeface="Yu Gothic UI" panose="020B0500000000000000" pitchFamily="50" charset="-128"/>
                <a:cs typeface="Microsoft YaHei"/>
              </a:rPr>
              <a:t>発行後のお手続き</a:t>
            </a:r>
            <a:r>
              <a:rPr sz="700" b="1" spc="-50" dirty="0">
                <a:solidFill>
                  <a:srgbClr val="221815"/>
                </a:solidFill>
                <a:latin typeface="Yu Gothic UI" panose="020B0500000000000000" pitchFamily="50" charset="-128"/>
                <a:ea typeface="Yu Gothic UI" panose="020B0500000000000000" pitchFamily="50" charset="-128"/>
                <a:cs typeface="Microsoft YaHei"/>
              </a:rPr>
              <a:t>）</a:t>
            </a:r>
            <a:endParaRPr sz="700" dirty="0">
              <a:latin typeface="Yu Gothic UI" panose="020B0500000000000000" pitchFamily="50" charset="-128"/>
              <a:ea typeface="Yu Gothic UI" panose="020B0500000000000000" pitchFamily="50" charset="-128"/>
              <a:cs typeface="Microsoft YaHei"/>
            </a:endParaRPr>
          </a:p>
        </p:txBody>
      </p:sp>
      <p:sp>
        <p:nvSpPr>
          <p:cNvPr id="47" name="object 47"/>
          <p:cNvSpPr txBox="1"/>
          <p:nvPr/>
        </p:nvSpPr>
        <p:spPr>
          <a:xfrm>
            <a:off x="3100736" y="9869539"/>
            <a:ext cx="457834" cy="143629"/>
          </a:xfrm>
          <a:prstGeom prst="rect">
            <a:avLst/>
          </a:prstGeom>
        </p:spPr>
        <p:txBody>
          <a:bodyPr vert="horz" wrap="square" lIns="0" tIns="12700" rIns="0" bIns="0" rtlCol="0">
            <a:spAutoFit/>
          </a:bodyPr>
          <a:lstStyle/>
          <a:p>
            <a:pPr marL="12700">
              <a:lnSpc>
                <a:spcPct val="100000"/>
              </a:lnSpc>
              <a:spcBef>
                <a:spcPts val="100"/>
              </a:spcBef>
            </a:pPr>
            <a:r>
              <a:rPr sz="850" b="1" spc="-15" dirty="0">
                <a:solidFill>
                  <a:srgbClr val="221815"/>
                </a:solidFill>
                <a:latin typeface="Yu Gothic UI" panose="020B0500000000000000" pitchFamily="50" charset="-128"/>
                <a:ea typeface="Yu Gothic UI" panose="020B0500000000000000" pitchFamily="50" charset="-128"/>
                <a:cs typeface="Microsoft YaHei"/>
              </a:rPr>
              <a:t>保証会社</a:t>
            </a:r>
            <a:endParaRPr sz="850" dirty="0">
              <a:latin typeface="Yu Gothic UI" panose="020B0500000000000000" pitchFamily="50" charset="-128"/>
              <a:ea typeface="Yu Gothic UI" panose="020B0500000000000000" pitchFamily="50" charset="-128"/>
              <a:cs typeface="Microsoft YaHei"/>
            </a:endParaRPr>
          </a:p>
        </p:txBody>
      </p:sp>
      <p:grpSp>
        <p:nvGrpSpPr>
          <p:cNvPr id="48" name="object 48"/>
          <p:cNvGrpSpPr/>
          <p:nvPr/>
        </p:nvGrpSpPr>
        <p:grpSpPr>
          <a:xfrm>
            <a:off x="1324295" y="8973248"/>
            <a:ext cx="4637405" cy="67310"/>
            <a:chOff x="1324295" y="8973248"/>
            <a:chExt cx="4637405" cy="67310"/>
          </a:xfrm>
        </p:grpSpPr>
        <p:pic>
          <p:nvPicPr>
            <p:cNvPr id="49" name="object 49"/>
            <p:cNvPicPr/>
            <p:nvPr/>
          </p:nvPicPr>
          <p:blipFill>
            <a:blip r:embed="rId2" cstate="print"/>
            <a:stretch>
              <a:fillRect/>
            </a:stretch>
          </p:blipFill>
          <p:spPr>
            <a:xfrm>
              <a:off x="1324295" y="8975958"/>
              <a:ext cx="180005" cy="64338"/>
            </a:xfrm>
            <a:prstGeom prst="rect">
              <a:avLst/>
            </a:prstGeom>
          </p:spPr>
        </p:pic>
        <p:pic>
          <p:nvPicPr>
            <p:cNvPr id="50" name="object 50"/>
            <p:cNvPicPr/>
            <p:nvPr/>
          </p:nvPicPr>
          <p:blipFill>
            <a:blip r:embed="rId3" cstate="print"/>
            <a:stretch>
              <a:fillRect/>
            </a:stretch>
          </p:blipFill>
          <p:spPr>
            <a:xfrm>
              <a:off x="2435148" y="8975958"/>
              <a:ext cx="180004" cy="64338"/>
            </a:xfrm>
            <a:prstGeom prst="rect">
              <a:avLst/>
            </a:prstGeom>
          </p:spPr>
        </p:pic>
        <p:pic>
          <p:nvPicPr>
            <p:cNvPr id="51" name="object 51"/>
            <p:cNvPicPr/>
            <p:nvPr/>
          </p:nvPicPr>
          <p:blipFill>
            <a:blip r:embed="rId4" cstate="print"/>
            <a:stretch>
              <a:fillRect/>
            </a:stretch>
          </p:blipFill>
          <p:spPr>
            <a:xfrm>
              <a:off x="4675334" y="8975958"/>
              <a:ext cx="179998" cy="64338"/>
            </a:xfrm>
            <a:prstGeom prst="rect">
              <a:avLst/>
            </a:prstGeom>
          </p:spPr>
        </p:pic>
        <p:pic>
          <p:nvPicPr>
            <p:cNvPr id="52" name="object 52"/>
            <p:cNvPicPr/>
            <p:nvPr/>
          </p:nvPicPr>
          <p:blipFill>
            <a:blip r:embed="rId5" cstate="print"/>
            <a:stretch>
              <a:fillRect/>
            </a:stretch>
          </p:blipFill>
          <p:spPr>
            <a:xfrm>
              <a:off x="5781598" y="8973248"/>
              <a:ext cx="179998" cy="64338"/>
            </a:xfrm>
            <a:prstGeom prst="rect">
              <a:avLst/>
            </a:prstGeom>
          </p:spPr>
        </p:pic>
        <p:pic>
          <p:nvPicPr>
            <p:cNvPr id="53" name="object 53"/>
            <p:cNvPicPr/>
            <p:nvPr/>
          </p:nvPicPr>
          <p:blipFill>
            <a:blip r:embed="rId6" cstate="print"/>
            <a:stretch>
              <a:fillRect/>
            </a:stretch>
          </p:blipFill>
          <p:spPr>
            <a:xfrm>
              <a:off x="3558391" y="8975958"/>
              <a:ext cx="179999" cy="64338"/>
            </a:xfrm>
            <a:prstGeom prst="rect">
              <a:avLst/>
            </a:prstGeom>
          </p:spPr>
        </p:pic>
      </p:grpSp>
      <p:sp>
        <p:nvSpPr>
          <p:cNvPr id="55" name="object 55"/>
          <p:cNvSpPr/>
          <p:nvPr/>
        </p:nvSpPr>
        <p:spPr>
          <a:xfrm>
            <a:off x="603025" y="3843030"/>
            <a:ext cx="1440180" cy="1008380"/>
          </a:xfrm>
          <a:custGeom>
            <a:avLst/>
            <a:gdLst/>
            <a:ahLst/>
            <a:cxnLst/>
            <a:rect l="l" t="t" r="r" b="b"/>
            <a:pathLst>
              <a:path w="1440180" h="1008379">
                <a:moveTo>
                  <a:pt x="1332001" y="0"/>
                </a:moveTo>
                <a:lnTo>
                  <a:pt x="108000" y="0"/>
                </a:lnTo>
                <a:lnTo>
                  <a:pt x="66067" y="8522"/>
                </a:lnTo>
                <a:lnTo>
                  <a:pt x="31726" y="31726"/>
                </a:lnTo>
                <a:lnTo>
                  <a:pt x="8522" y="66067"/>
                </a:lnTo>
                <a:lnTo>
                  <a:pt x="0" y="108000"/>
                </a:lnTo>
                <a:lnTo>
                  <a:pt x="0" y="899998"/>
                </a:lnTo>
                <a:lnTo>
                  <a:pt x="8522" y="941931"/>
                </a:lnTo>
                <a:lnTo>
                  <a:pt x="31726" y="976272"/>
                </a:lnTo>
                <a:lnTo>
                  <a:pt x="66067" y="999476"/>
                </a:lnTo>
                <a:lnTo>
                  <a:pt x="108000" y="1007999"/>
                </a:lnTo>
                <a:lnTo>
                  <a:pt x="1332001" y="1007999"/>
                </a:lnTo>
                <a:lnTo>
                  <a:pt x="1373935" y="999476"/>
                </a:lnTo>
                <a:lnTo>
                  <a:pt x="1408276" y="976272"/>
                </a:lnTo>
                <a:lnTo>
                  <a:pt x="1431479" y="941931"/>
                </a:lnTo>
                <a:lnTo>
                  <a:pt x="1440002" y="899998"/>
                </a:lnTo>
                <a:lnTo>
                  <a:pt x="1440002" y="108000"/>
                </a:lnTo>
                <a:lnTo>
                  <a:pt x="1431479" y="66067"/>
                </a:lnTo>
                <a:lnTo>
                  <a:pt x="1408276" y="31726"/>
                </a:lnTo>
                <a:lnTo>
                  <a:pt x="1373935" y="8522"/>
                </a:lnTo>
                <a:lnTo>
                  <a:pt x="1332001" y="0"/>
                </a:lnTo>
                <a:close/>
              </a:path>
            </a:pathLst>
          </a:custGeom>
          <a:solidFill>
            <a:srgbClr val="1BB8CE">
              <a:alpha val="19999"/>
            </a:srgbClr>
          </a:solidFill>
        </p:spPr>
        <p:txBody>
          <a:bodyPr wrap="square" lIns="0" tIns="0" rIns="0" bIns="0" rtlCol="0"/>
          <a:lstStyle/>
          <a:p>
            <a:endParaRPr/>
          </a:p>
        </p:txBody>
      </p:sp>
      <p:sp>
        <p:nvSpPr>
          <p:cNvPr id="56" name="object 56"/>
          <p:cNvSpPr/>
          <p:nvPr/>
        </p:nvSpPr>
        <p:spPr>
          <a:xfrm>
            <a:off x="603025" y="3843030"/>
            <a:ext cx="1440180" cy="1008380"/>
          </a:xfrm>
          <a:custGeom>
            <a:avLst/>
            <a:gdLst/>
            <a:ahLst/>
            <a:cxnLst/>
            <a:rect l="l" t="t" r="r" b="b"/>
            <a:pathLst>
              <a:path w="1440180" h="1008379">
                <a:moveTo>
                  <a:pt x="1440002" y="899998"/>
                </a:moveTo>
                <a:lnTo>
                  <a:pt x="1431479" y="941931"/>
                </a:lnTo>
                <a:lnTo>
                  <a:pt x="1408276" y="976272"/>
                </a:lnTo>
                <a:lnTo>
                  <a:pt x="1373935" y="999476"/>
                </a:lnTo>
                <a:lnTo>
                  <a:pt x="1332001" y="1007999"/>
                </a:lnTo>
                <a:lnTo>
                  <a:pt x="108000" y="1007999"/>
                </a:lnTo>
                <a:lnTo>
                  <a:pt x="66067" y="999476"/>
                </a:lnTo>
                <a:lnTo>
                  <a:pt x="31726" y="976272"/>
                </a:lnTo>
                <a:lnTo>
                  <a:pt x="8522" y="941931"/>
                </a:lnTo>
                <a:lnTo>
                  <a:pt x="0" y="899998"/>
                </a:lnTo>
                <a:lnTo>
                  <a:pt x="0" y="108000"/>
                </a:lnTo>
                <a:lnTo>
                  <a:pt x="8522" y="66067"/>
                </a:lnTo>
                <a:lnTo>
                  <a:pt x="31726" y="31726"/>
                </a:lnTo>
                <a:lnTo>
                  <a:pt x="66067" y="8522"/>
                </a:lnTo>
                <a:lnTo>
                  <a:pt x="108000" y="0"/>
                </a:lnTo>
                <a:lnTo>
                  <a:pt x="1332001" y="0"/>
                </a:lnTo>
                <a:lnTo>
                  <a:pt x="1373935" y="8522"/>
                </a:lnTo>
                <a:lnTo>
                  <a:pt x="1408276" y="31726"/>
                </a:lnTo>
                <a:lnTo>
                  <a:pt x="1431479" y="66067"/>
                </a:lnTo>
                <a:lnTo>
                  <a:pt x="1440002" y="108000"/>
                </a:lnTo>
                <a:lnTo>
                  <a:pt x="1440002" y="899998"/>
                </a:lnTo>
                <a:close/>
              </a:path>
            </a:pathLst>
          </a:custGeom>
          <a:ln w="17995">
            <a:solidFill>
              <a:srgbClr val="1BB8CE"/>
            </a:solidFill>
          </a:ln>
        </p:spPr>
        <p:txBody>
          <a:bodyPr wrap="square" lIns="0" tIns="0" rIns="0" bIns="0" rtlCol="0"/>
          <a:lstStyle/>
          <a:p>
            <a:endParaRPr/>
          </a:p>
        </p:txBody>
      </p:sp>
      <p:sp>
        <p:nvSpPr>
          <p:cNvPr id="57" name="object 57"/>
          <p:cNvSpPr/>
          <p:nvPr/>
        </p:nvSpPr>
        <p:spPr>
          <a:xfrm>
            <a:off x="585021" y="3825034"/>
            <a:ext cx="1440180" cy="1008380"/>
          </a:xfrm>
          <a:custGeom>
            <a:avLst/>
            <a:gdLst/>
            <a:ahLst/>
            <a:cxnLst/>
            <a:rect l="l" t="t" r="r" b="b"/>
            <a:pathLst>
              <a:path w="1440180" h="1008379">
                <a:moveTo>
                  <a:pt x="1332001" y="0"/>
                </a:moveTo>
                <a:lnTo>
                  <a:pt x="108000" y="0"/>
                </a:lnTo>
                <a:lnTo>
                  <a:pt x="66067" y="8520"/>
                </a:lnTo>
                <a:lnTo>
                  <a:pt x="31726" y="31721"/>
                </a:lnTo>
                <a:lnTo>
                  <a:pt x="8522" y="66061"/>
                </a:lnTo>
                <a:lnTo>
                  <a:pt x="0" y="108000"/>
                </a:lnTo>
                <a:lnTo>
                  <a:pt x="0" y="899998"/>
                </a:lnTo>
                <a:lnTo>
                  <a:pt x="8522" y="941931"/>
                </a:lnTo>
                <a:lnTo>
                  <a:pt x="31726" y="976272"/>
                </a:lnTo>
                <a:lnTo>
                  <a:pt x="66067" y="999476"/>
                </a:lnTo>
                <a:lnTo>
                  <a:pt x="108000" y="1007998"/>
                </a:lnTo>
                <a:lnTo>
                  <a:pt x="1332001" y="1007998"/>
                </a:lnTo>
                <a:lnTo>
                  <a:pt x="1373935" y="999476"/>
                </a:lnTo>
                <a:lnTo>
                  <a:pt x="1408276" y="976272"/>
                </a:lnTo>
                <a:lnTo>
                  <a:pt x="1431479" y="941931"/>
                </a:lnTo>
                <a:lnTo>
                  <a:pt x="1440002" y="899998"/>
                </a:lnTo>
                <a:lnTo>
                  <a:pt x="1440002" y="108000"/>
                </a:lnTo>
                <a:lnTo>
                  <a:pt x="1431479" y="66061"/>
                </a:lnTo>
                <a:lnTo>
                  <a:pt x="1408276" y="31721"/>
                </a:lnTo>
                <a:lnTo>
                  <a:pt x="1373935" y="8520"/>
                </a:lnTo>
                <a:lnTo>
                  <a:pt x="1332001" y="0"/>
                </a:lnTo>
                <a:close/>
              </a:path>
            </a:pathLst>
          </a:custGeom>
          <a:solidFill>
            <a:srgbClr val="FFFFFF"/>
          </a:solidFill>
        </p:spPr>
        <p:txBody>
          <a:bodyPr wrap="square" lIns="0" tIns="0" rIns="0" bIns="0" rtlCol="0"/>
          <a:lstStyle/>
          <a:p>
            <a:endParaRPr/>
          </a:p>
        </p:txBody>
      </p:sp>
      <p:sp>
        <p:nvSpPr>
          <p:cNvPr id="58" name="object 58"/>
          <p:cNvSpPr/>
          <p:nvPr/>
        </p:nvSpPr>
        <p:spPr>
          <a:xfrm>
            <a:off x="596451" y="3836464"/>
            <a:ext cx="1440180" cy="1008380"/>
          </a:xfrm>
          <a:custGeom>
            <a:avLst/>
            <a:gdLst/>
            <a:ahLst/>
            <a:cxnLst/>
            <a:rect l="l" t="t" r="r" b="b"/>
            <a:pathLst>
              <a:path w="1440180" h="1008379">
                <a:moveTo>
                  <a:pt x="1440002" y="899998"/>
                </a:moveTo>
                <a:lnTo>
                  <a:pt x="1431479" y="941931"/>
                </a:lnTo>
                <a:lnTo>
                  <a:pt x="1408276" y="976272"/>
                </a:lnTo>
                <a:lnTo>
                  <a:pt x="1373935" y="999476"/>
                </a:lnTo>
                <a:lnTo>
                  <a:pt x="1332001" y="1007998"/>
                </a:lnTo>
                <a:lnTo>
                  <a:pt x="108000" y="1007998"/>
                </a:lnTo>
                <a:lnTo>
                  <a:pt x="66067" y="999476"/>
                </a:lnTo>
                <a:lnTo>
                  <a:pt x="31726" y="976272"/>
                </a:lnTo>
                <a:lnTo>
                  <a:pt x="8522" y="941931"/>
                </a:lnTo>
                <a:lnTo>
                  <a:pt x="0" y="899998"/>
                </a:lnTo>
                <a:lnTo>
                  <a:pt x="0" y="108000"/>
                </a:lnTo>
                <a:lnTo>
                  <a:pt x="8522" y="66061"/>
                </a:lnTo>
                <a:lnTo>
                  <a:pt x="31726" y="31721"/>
                </a:lnTo>
                <a:lnTo>
                  <a:pt x="66067" y="8520"/>
                </a:lnTo>
                <a:lnTo>
                  <a:pt x="108000" y="0"/>
                </a:lnTo>
                <a:lnTo>
                  <a:pt x="1332001" y="0"/>
                </a:lnTo>
                <a:lnTo>
                  <a:pt x="1373935" y="8520"/>
                </a:lnTo>
                <a:lnTo>
                  <a:pt x="1408276" y="31721"/>
                </a:lnTo>
                <a:lnTo>
                  <a:pt x="1431479" y="66061"/>
                </a:lnTo>
                <a:lnTo>
                  <a:pt x="1440002" y="108000"/>
                </a:lnTo>
                <a:lnTo>
                  <a:pt x="1440002" y="899998"/>
                </a:lnTo>
                <a:close/>
              </a:path>
            </a:pathLst>
          </a:custGeom>
          <a:ln w="17995">
            <a:solidFill>
              <a:srgbClr val="1BB8CE"/>
            </a:solidFill>
          </a:ln>
        </p:spPr>
        <p:txBody>
          <a:bodyPr wrap="square" lIns="0" tIns="0" rIns="0" bIns="0" rtlCol="0"/>
          <a:lstStyle/>
          <a:p>
            <a:endParaRPr/>
          </a:p>
        </p:txBody>
      </p:sp>
      <p:sp>
        <p:nvSpPr>
          <p:cNvPr id="59" name="object 59"/>
          <p:cNvSpPr/>
          <p:nvPr/>
        </p:nvSpPr>
        <p:spPr>
          <a:xfrm>
            <a:off x="1314023" y="4844462"/>
            <a:ext cx="0" cy="1392555"/>
          </a:xfrm>
          <a:custGeom>
            <a:avLst/>
            <a:gdLst/>
            <a:ahLst/>
            <a:cxnLst/>
            <a:rect l="l" t="t" r="r" b="b"/>
            <a:pathLst>
              <a:path h="1392554">
                <a:moveTo>
                  <a:pt x="0" y="0"/>
                </a:moveTo>
                <a:lnTo>
                  <a:pt x="0" y="1392021"/>
                </a:lnTo>
              </a:path>
            </a:pathLst>
          </a:custGeom>
          <a:ln w="73634">
            <a:gradFill>
              <a:gsLst>
                <a:gs pos="0">
                  <a:srgbClr val="1BB8CE"/>
                </a:gs>
                <a:gs pos="74000">
                  <a:srgbClr val="3071B9"/>
                </a:gs>
              </a:gsLst>
              <a:lin ang="5400000" scaled="1"/>
            </a:gradFill>
          </a:ln>
        </p:spPr>
        <p:txBody>
          <a:bodyPr wrap="square" lIns="0" tIns="0" rIns="0" bIns="0" rtlCol="0"/>
          <a:lstStyle/>
          <a:p>
            <a:endParaRPr/>
          </a:p>
        </p:txBody>
      </p:sp>
      <p:sp>
        <p:nvSpPr>
          <p:cNvPr id="60" name="object 60"/>
          <p:cNvSpPr/>
          <p:nvPr/>
        </p:nvSpPr>
        <p:spPr>
          <a:xfrm>
            <a:off x="603025" y="6417030"/>
            <a:ext cx="1440180" cy="1008380"/>
          </a:xfrm>
          <a:custGeom>
            <a:avLst/>
            <a:gdLst/>
            <a:ahLst/>
            <a:cxnLst/>
            <a:rect l="l" t="t" r="r" b="b"/>
            <a:pathLst>
              <a:path w="1440180" h="1008379">
                <a:moveTo>
                  <a:pt x="1332001" y="0"/>
                </a:moveTo>
                <a:lnTo>
                  <a:pt x="108000" y="0"/>
                </a:lnTo>
                <a:lnTo>
                  <a:pt x="66067" y="8522"/>
                </a:lnTo>
                <a:lnTo>
                  <a:pt x="31726" y="31726"/>
                </a:lnTo>
                <a:lnTo>
                  <a:pt x="8522" y="66067"/>
                </a:lnTo>
                <a:lnTo>
                  <a:pt x="0" y="108000"/>
                </a:lnTo>
                <a:lnTo>
                  <a:pt x="0" y="899998"/>
                </a:lnTo>
                <a:lnTo>
                  <a:pt x="8522" y="941931"/>
                </a:lnTo>
                <a:lnTo>
                  <a:pt x="31726" y="976272"/>
                </a:lnTo>
                <a:lnTo>
                  <a:pt x="66067" y="999476"/>
                </a:lnTo>
                <a:lnTo>
                  <a:pt x="108000" y="1007998"/>
                </a:lnTo>
                <a:lnTo>
                  <a:pt x="1332001" y="1007998"/>
                </a:lnTo>
                <a:lnTo>
                  <a:pt x="1373935" y="999476"/>
                </a:lnTo>
                <a:lnTo>
                  <a:pt x="1408276" y="976272"/>
                </a:lnTo>
                <a:lnTo>
                  <a:pt x="1431479" y="941931"/>
                </a:lnTo>
                <a:lnTo>
                  <a:pt x="1440002" y="899998"/>
                </a:lnTo>
                <a:lnTo>
                  <a:pt x="1440002" y="108000"/>
                </a:lnTo>
                <a:lnTo>
                  <a:pt x="1431479" y="66067"/>
                </a:lnTo>
                <a:lnTo>
                  <a:pt x="1408276" y="31726"/>
                </a:lnTo>
                <a:lnTo>
                  <a:pt x="1373935" y="8522"/>
                </a:lnTo>
                <a:lnTo>
                  <a:pt x="1332001" y="0"/>
                </a:lnTo>
                <a:close/>
              </a:path>
            </a:pathLst>
          </a:custGeom>
          <a:solidFill>
            <a:srgbClr val="3071B9">
              <a:alpha val="19999"/>
            </a:srgbClr>
          </a:solidFill>
        </p:spPr>
        <p:txBody>
          <a:bodyPr wrap="square" lIns="0" tIns="0" rIns="0" bIns="0" rtlCol="0"/>
          <a:lstStyle/>
          <a:p>
            <a:endParaRPr/>
          </a:p>
        </p:txBody>
      </p:sp>
      <p:sp>
        <p:nvSpPr>
          <p:cNvPr id="61" name="object 61"/>
          <p:cNvSpPr/>
          <p:nvPr/>
        </p:nvSpPr>
        <p:spPr>
          <a:xfrm>
            <a:off x="603025" y="6417030"/>
            <a:ext cx="1440180" cy="1008380"/>
          </a:xfrm>
          <a:custGeom>
            <a:avLst/>
            <a:gdLst/>
            <a:ahLst/>
            <a:cxnLst/>
            <a:rect l="l" t="t" r="r" b="b"/>
            <a:pathLst>
              <a:path w="1440180" h="1008379">
                <a:moveTo>
                  <a:pt x="1440002" y="899998"/>
                </a:moveTo>
                <a:lnTo>
                  <a:pt x="1431479" y="941931"/>
                </a:lnTo>
                <a:lnTo>
                  <a:pt x="1408276" y="976272"/>
                </a:lnTo>
                <a:lnTo>
                  <a:pt x="1373935" y="999476"/>
                </a:lnTo>
                <a:lnTo>
                  <a:pt x="1332001" y="1007998"/>
                </a:lnTo>
                <a:lnTo>
                  <a:pt x="108000" y="1007998"/>
                </a:lnTo>
                <a:lnTo>
                  <a:pt x="66067" y="999476"/>
                </a:lnTo>
                <a:lnTo>
                  <a:pt x="31726" y="976272"/>
                </a:lnTo>
                <a:lnTo>
                  <a:pt x="8522" y="941931"/>
                </a:lnTo>
                <a:lnTo>
                  <a:pt x="0" y="899998"/>
                </a:lnTo>
                <a:lnTo>
                  <a:pt x="0" y="108000"/>
                </a:lnTo>
                <a:lnTo>
                  <a:pt x="8522" y="66067"/>
                </a:lnTo>
                <a:lnTo>
                  <a:pt x="31726" y="31726"/>
                </a:lnTo>
                <a:lnTo>
                  <a:pt x="66067" y="8522"/>
                </a:lnTo>
                <a:lnTo>
                  <a:pt x="108000" y="0"/>
                </a:lnTo>
                <a:lnTo>
                  <a:pt x="1332001" y="0"/>
                </a:lnTo>
                <a:lnTo>
                  <a:pt x="1373935" y="8522"/>
                </a:lnTo>
                <a:lnTo>
                  <a:pt x="1408276" y="31726"/>
                </a:lnTo>
                <a:lnTo>
                  <a:pt x="1431479" y="66067"/>
                </a:lnTo>
                <a:lnTo>
                  <a:pt x="1440002" y="108000"/>
                </a:lnTo>
                <a:lnTo>
                  <a:pt x="1440002" y="899998"/>
                </a:lnTo>
                <a:close/>
              </a:path>
            </a:pathLst>
          </a:custGeom>
          <a:ln w="17995">
            <a:solidFill>
              <a:srgbClr val="3071B9"/>
            </a:solidFill>
          </a:ln>
        </p:spPr>
        <p:txBody>
          <a:bodyPr wrap="square" lIns="0" tIns="0" rIns="0" bIns="0" rtlCol="0"/>
          <a:lstStyle/>
          <a:p>
            <a:endParaRPr/>
          </a:p>
        </p:txBody>
      </p:sp>
      <p:sp>
        <p:nvSpPr>
          <p:cNvPr id="62" name="object 62"/>
          <p:cNvSpPr/>
          <p:nvPr/>
        </p:nvSpPr>
        <p:spPr>
          <a:xfrm>
            <a:off x="585021" y="6399034"/>
            <a:ext cx="1440180" cy="1008380"/>
          </a:xfrm>
          <a:custGeom>
            <a:avLst/>
            <a:gdLst/>
            <a:ahLst/>
            <a:cxnLst/>
            <a:rect l="l" t="t" r="r" b="b"/>
            <a:pathLst>
              <a:path w="1440180" h="1008379">
                <a:moveTo>
                  <a:pt x="1332001" y="0"/>
                </a:moveTo>
                <a:lnTo>
                  <a:pt x="108000" y="0"/>
                </a:lnTo>
                <a:lnTo>
                  <a:pt x="66067" y="8520"/>
                </a:lnTo>
                <a:lnTo>
                  <a:pt x="31726" y="31721"/>
                </a:lnTo>
                <a:lnTo>
                  <a:pt x="8522" y="66061"/>
                </a:lnTo>
                <a:lnTo>
                  <a:pt x="0" y="108000"/>
                </a:lnTo>
                <a:lnTo>
                  <a:pt x="0" y="899998"/>
                </a:lnTo>
                <a:lnTo>
                  <a:pt x="8522" y="941931"/>
                </a:lnTo>
                <a:lnTo>
                  <a:pt x="31726" y="976272"/>
                </a:lnTo>
                <a:lnTo>
                  <a:pt x="66067" y="999476"/>
                </a:lnTo>
                <a:lnTo>
                  <a:pt x="108000" y="1007998"/>
                </a:lnTo>
                <a:lnTo>
                  <a:pt x="1332001" y="1007998"/>
                </a:lnTo>
                <a:lnTo>
                  <a:pt x="1373935" y="999476"/>
                </a:lnTo>
                <a:lnTo>
                  <a:pt x="1408276" y="976272"/>
                </a:lnTo>
                <a:lnTo>
                  <a:pt x="1431479" y="941931"/>
                </a:lnTo>
                <a:lnTo>
                  <a:pt x="1440002" y="899998"/>
                </a:lnTo>
                <a:lnTo>
                  <a:pt x="1440002" y="108000"/>
                </a:lnTo>
                <a:lnTo>
                  <a:pt x="1431479" y="66061"/>
                </a:lnTo>
                <a:lnTo>
                  <a:pt x="1408276" y="31721"/>
                </a:lnTo>
                <a:lnTo>
                  <a:pt x="1373935" y="8520"/>
                </a:lnTo>
                <a:lnTo>
                  <a:pt x="1332001" y="0"/>
                </a:lnTo>
                <a:close/>
              </a:path>
            </a:pathLst>
          </a:custGeom>
          <a:solidFill>
            <a:srgbClr val="FFFFFF"/>
          </a:solidFill>
        </p:spPr>
        <p:txBody>
          <a:bodyPr wrap="square" lIns="0" tIns="0" rIns="0" bIns="0" rtlCol="0"/>
          <a:lstStyle/>
          <a:p>
            <a:endParaRPr/>
          </a:p>
        </p:txBody>
      </p:sp>
      <p:sp>
        <p:nvSpPr>
          <p:cNvPr id="63" name="object 63"/>
          <p:cNvSpPr/>
          <p:nvPr/>
        </p:nvSpPr>
        <p:spPr>
          <a:xfrm>
            <a:off x="600261" y="6418084"/>
            <a:ext cx="1440180" cy="1008380"/>
          </a:xfrm>
          <a:custGeom>
            <a:avLst/>
            <a:gdLst/>
            <a:ahLst/>
            <a:cxnLst/>
            <a:rect l="l" t="t" r="r" b="b"/>
            <a:pathLst>
              <a:path w="1440180" h="1008379">
                <a:moveTo>
                  <a:pt x="1440002" y="899998"/>
                </a:moveTo>
                <a:lnTo>
                  <a:pt x="1431479" y="941931"/>
                </a:lnTo>
                <a:lnTo>
                  <a:pt x="1408276" y="976272"/>
                </a:lnTo>
                <a:lnTo>
                  <a:pt x="1373935" y="999476"/>
                </a:lnTo>
                <a:lnTo>
                  <a:pt x="1332001" y="1007998"/>
                </a:lnTo>
                <a:lnTo>
                  <a:pt x="108000" y="1007998"/>
                </a:lnTo>
                <a:lnTo>
                  <a:pt x="66067" y="999476"/>
                </a:lnTo>
                <a:lnTo>
                  <a:pt x="31726" y="976272"/>
                </a:lnTo>
                <a:lnTo>
                  <a:pt x="8522" y="941931"/>
                </a:lnTo>
                <a:lnTo>
                  <a:pt x="0" y="899998"/>
                </a:lnTo>
                <a:lnTo>
                  <a:pt x="0" y="108000"/>
                </a:lnTo>
                <a:lnTo>
                  <a:pt x="8522" y="66061"/>
                </a:lnTo>
                <a:lnTo>
                  <a:pt x="31726" y="31721"/>
                </a:lnTo>
                <a:lnTo>
                  <a:pt x="66067" y="8520"/>
                </a:lnTo>
                <a:lnTo>
                  <a:pt x="108000" y="0"/>
                </a:lnTo>
                <a:lnTo>
                  <a:pt x="1332001" y="0"/>
                </a:lnTo>
                <a:lnTo>
                  <a:pt x="1373935" y="8520"/>
                </a:lnTo>
                <a:lnTo>
                  <a:pt x="1408276" y="31721"/>
                </a:lnTo>
                <a:lnTo>
                  <a:pt x="1431479" y="66061"/>
                </a:lnTo>
                <a:lnTo>
                  <a:pt x="1440002" y="108000"/>
                </a:lnTo>
                <a:lnTo>
                  <a:pt x="1440002" y="899998"/>
                </a:lnTo>
                <a:close/>
              </a:path>
            </a:pathLst>
          </a:custGeom>
          <a:ln w="17995">
            <a:solidFill>
              <a:srgbClr val="3071B9"/>
            </a:solidFill>
          </a:ln>
        </p:spPr>
        <p:txBody>
          <a:bodyPr wrap="square" lIns="0" tIns="0" rIns="0" bIns="0" rtlCol="0"/>
          <a:lstStyle/>
          <a:p>
            <a:endParaRPr/>
          </a:p>
        </p:txBody>
      </p:sp>
      <p:pic>
        <p:nvPicPr>
          <p:cNvPr id="64" name="object 64"/>
          <p:cNvPicPr/>
          <p:nvPr/>
        </p:nvPicPr>
        <p:blipFill>
          <a:blip r:embed="rId7" cstate="print"/>
          <a:stretch>
            <a:fillRect/>
          </a:stretch>
        </p:blipFill>
        <p:spPr>
          <a:xfrm>
            <a:off x="1221818" y="6176324"/>
            <a:ext cx="179590" cy="219786"/>
          </a:xfrm>
          <a:prstGeom prst="rect">
            <a:avLst/>
          </a:prstGeom>
        </p:spPr>
      </p:pic>
      <p:sp>
        <p:nvSpPr>
          <p:cNvPr id="65" name="object 65"/>
          <p:cNvSpPr/>
          <p:nvPr/>
        </p:nvSpPr>
        <p:spPr>
          <a:xfrm>
            <a:off x="2043021" y="4326738"/>
            <a:ext cx="156210" cy="0"/>
          </a:xfrm>
          <a:custGeom>
            <a:avLst/>
            <a:gdLst/>
            <a:ahLst/>
            <a:cxnLst/>
            <a:rect l="l" t="t" r="r" b="b"/>
            <a:pathLst>
              <a:path w="156210">
                <a:moveTo>
                  <a:pt x="0" y="0"/>
                </a:moveTo>
                <a:lnTo>
                  <a:pt x="155980" y="0"/>
                </a:lnTo>
                <a:lnTo>
                  <a:pt x="0" y="0"/>
                </a:lnTo>
                <a:close/>
              </a:path>
            </a:pathLst>
          </a:custGeom>
          <a:solidFill>
            <a:srgbClr val="FFFFFF"/>
          </a:solidFill>
        </p:spPr>
        <p:txBody>
          <a:bodyPr wrap="square" lIns="0" tIns="0" rIns="0" bIns="0" rtlCol="0"/>
          <a:lstStyle/>
          <a:p>
            <a:endParaRPr/>
          </a:p>
        </p:txBody>
      </p:sp>
      <p:sp>
        <p:nvSpPr>
          <p:cNvPr id="66" name="object 66"/>
          <p:cNvSpPr/>
          <p:nvPr/>
        </p:nvSpPr>
        <p:spPr>
          <a:xfrm>
            <a:off x="3753021" y="3843030"/>
            <a:ext cx="1440180" cy="1008380"/>
          </a:xfrm>
          <a:custGeom>
            <a:avLst/>
            <a:gdLst/>
            <a:ahLst/>
            <a:cxnLst/>
            <a:rect l="l" t="t" r="r" b="b"/>
            <a:pathLst>
              <a:path w="1440179" h="1008379">
                <a:moveTo>
                  <a:pt x="1332001" y="0"/>
                </a:moveTo>
                <a:lnTo>
                  <a:pt x="108000" y="0"/>
                </a:lnTo>
                <a:lnTo>
                  <a:pt x="66067" y="8522"/>
                </a:lnTo>
                <a:lnTo>
                  <a:pt x="31726" y="31726"/>
                </a:lnTo>
                <a:lnTo>
                  <a:pt x="8522" y="66067"/>
                </a:lnTo>
                <a:lnTo>
                  <a:pt x="0" y="108000"/>
                </a:lnTo>
                <a:lnTo>
                  <a:pt x="0" y="899998"/>
                </a:lnTo>
                <a:lnTo>
                  <a:pt x="8522" y="941931"/>
                </a:lnTo>
                <a:lnTo>
                  <a:pt x="31726" y="976272"/>
                </a:lnTo>
                <a:lnTo>
                  <a:pt x="66067" y="999476"/>
                </a:lnTo>
                <a:lnTo>
                  <a:pt x="108000" y="1007999"/>
                </a:lnTo>
                <a:lnTo>
                  <a:pt x="1332001" y="1007999"/>
                </a:lnTo>
                <a:lnTo>
                  <a:pt x="1373935" y="999476"/>
                </a:lnTo>
                <a:lnTo>
                  <a:pt x="1408276" y="976272"/>
                </a:lnTo>
                <a:lnTo>
                  <a:pt x="1431479" y="941931"/>
                </a:lnTo>
                <a:lnTo>
                  <a:pt x="1440002" y="899998"/>
                </a:lnTo>
                <a:lnTo>
                  <a:pt x="1440002" y="108000"/>
                </a:lnTo>
                <a:lnTo>
                  <a:pt x="1431479" y="66067"/>
                </a:lnTo>
                <a:lnTo>
                  <a:pt x="1408276" y="31726"/>
                </a:lnTo>
                <a:lnTo>
                  <a:pt x="1373935" y="8522"/>
                </a:lnTo>
                <a:lnTo>
                  <a:pt x="1332001" y="0"/>
                </a:lnTo>
                <a:close/>
              </a:path>
            </a:pathLst>
          </a:custGeom>
          <a:solidFill>
            <a:srgbClr val="003281">
              <a:alpha val="19999"/>
            </a:srgbClr>
          </a:solidFill>
        </p:spPr>
        <p:txBody>
          <a:bodyPr wrap="square" lIns="0" tIns="0" rIns="0" bIns="0" rtlCol="0"/>
          <a:lstStyle/>
          <a:p>
            <a:endParaRPr/>
          </a:p>
        </p:txBody>
      </p:sp>
      <p:sp>
        <p:nvSpPr>
          <p:cNvPr id="67" name="object 67"/>
          <p:cNvSpPr/>
          <p:nvPr/>
        </p:nvSpPr>
        <p:spPr>
          <a:xfrm>
            <a:off x="3753021" y="3843030"/>
            <a:ext cx="1440180" cy="1008380"/>
          </a:xfrm>
          <a:custGeom>
            <a:avLst/>
            <a:gdLst/>
            <a:ahLst/>
            <a:cxnLst/>
            <a:rect l="l" t="t" r="r" b="b"/>
            <a:pathLst>
              <a:path w="1440179" h="1008379">
                <a:moveTo>
                  <a:pt x="1440002" y="899998"/>
                </a:moveTo>
                <a:lnTo>
                  <a:pt x="1431479" y="941931"/>
                </a:lnTo>
                <a:lnTo>
                  <a:pt x="1408276" y="976272"/>
                </a:lnTo>
                <a:lnTo>
                  <a:pt x="1373935" y="999476"/>
                </a:lnTo>
                <a:lnTo>
                  <a:pt x="1332001" y="1007999"/>
                </a:lnTo>
                <a:lnTo>
                  <a:pt x="108000" y="1007999"/>
                </a:lnTo>
                <a:lnTo>
                  <a:pt x="66067" y="999476"/>
                </a:lnTo>
                <a:lnTo>
                  <a:pt x="31726" y="976272"/>
                </a:lnTo>
                <a:lnTo>
                  <a:pt x="8522" y="941931"/>
                </a:lnTo>
                <a:lnTo>
                  <a:pt x="0" y="899998"/>
                </a:lnTo>
                <a:lnTo>
                  <a:pt x="0" y="108000"/>
                </a:lnTo>
                <a:lnTo>
                  <a:pt x="8522" y="66067"/>
                </a:lnTo>
                <a:lnTo>
                  <a:pt x="31726" y="31726"/>
                </a:lnTo>
                <a:lnTo>
                  <a:pt x="66067" y="8522"/>
                </a:lnTo>
                <a:lnTo>
                  <a:pt x="108000" y="0"/>
                </a:lnTo>
                <a:lnTo>
                  <a:pt x="1332001" y="0"/>
                </a:lnTo>
                <a:lnTo>
                  <a:pt x="1373935" y="8522"/>
                </a:lnTo>
                <a:lnTo>
                  <a:pt x="1408276" y="31726"/>
                </a:lnTo>
                <a:lnTo>
                  <a:pt x="1431479" y="66067"/>
                </a:lnTo>
                <a:lnTo>
                  <a:pt x="1440002" y="108000"/>
                </a:lnTo>
                <a:lnTo>
                  <a:pt x="1440002" y="899998"/>
                </a:lnTo>
                <a:close/>
              </a:path>
            </a:pathLst>
          </a:custGeom>
          <a:ln w="17995">
            <a:solidFill>
              <a:srgbClr val="003281"/>
            </a:solidFill>
          </a:ln>
        </p:spPr>
        <p:txBody>
          <a:bodyPr wrap="square" lIns="0" tIns="0" rIns="0" bIns="0" rtlCol="0"/>
          <a:lstStyle/>
          <a:p>
            <a:endParaRPr/>
          </a:p>
        </p:txBody>
      </p:sp>
      <p:sp>
        <p:nvSpPr>
          <p:cNvPr id="68" name="object 68"/>
          <p:cNvSpPr/>
          <p:nvPr/>
        </p:nvSpPr>
        <p:spPr>
          <a:xfrm>
            <a:off x="3735025" y="3825034"/>
            <a:ext cx="1440180" cy="1008380"/>
          </a:xfrm>
          <a:custGeom>
            <a:avLst/>
            <a:gdLst/>
            <a:ahLst/>
            <a:cxnLst/>
            <a:rect l="l" t="t" r="r" b="b"/>
            <a:pathLst>
              <a:path w="1440179" h="1008379">
                <a:moveTo>
                  <a:pt x="1332001" y="0"/>
                </a:moveTo>
                <a:lnTo>
                  <a:pt x="108000" y="0"/>
                </a:lnTo>
                <a:lnTo>
                  <a:pt x="66061" y="8520"/>
                </a:lnTo>
                <a:lnTo>
                  <a:pt x="31721" y="31721"/>
                </a:lnTo>
                <a:lnTo>
                  <a:pt x="8520" y="66061"/>
                </a:lnTo>
                <a:lnTo>
                  <a:pt x="0" y="108000"/>
                </a:lnTo>
                <a:lnTo>
                  <a:pt x="0" y="899998"/>
                </a:lnTo>
                <a:lnTo>
                  <a:pt x="8520" y="941931"/>
                </a:lnTo>
                <a:lnTo>
                  <a:pt x="31721" y="976272"/>
                </a:lnTo>
                <a:lnTo>
                  <a:pt x="66061" y="999476"/>
                </a:lnTo>
                <a:lnTo>
                  <a:pt x="108000" y="1007998"/>
                </a:lnTo>
                <a:lnTo>
                  <a:pt x="1332001" y="1007998"/>
                </a:lnTo>
                <a:lnTo>
                  <a:pt x="1373935" y="999476"/>
                </a:lnTo>
                <a:lnTo>
                  <a:pt x="1408276" y="976272"/>
                </a:lnTo>
                <a:lnTo>
                  <a:pt x="1431479" y="941931"/>
                </a:lnTo>
                <a:lnTo>
                  <a:pt x="1440002" y="899998"/>
                </a:lnTo>
                <a:lnTo>
                  <a:pt x="1440002" y="108000"/>
                </a:lnTo>
                <a:lnTo>
                  <a:pt x="1431479" y="66061"/>
                </a:lnTo>
                <a:lnTo>
                  <a:pt x="1408276" y="31721"/>
                </a:lnTo>
                <a:lnTo>
                  <a:pt x="1373935" y="8520"/>
                </a:lnTo>
                <a:lnTo>
                  <a:pt x="1332001" y="0"/>
                </a:lnTo>
                <a:close/>
              </a:path>
            </a:pathLst>
          </a:custGeom>
          <a:solidFill>
            <a:srgbClr val="FFFFFF"/>
          </a:solidFill>
        </p:spPr>
        <p:txBody>
          <a:bodyPr wrap="square" lIns="0" tIns="0" rIns="0" bIns="0" rtlCol="0"/>
          <a:lstStyle/>
          <a:p>
            <a:endParaRPr/>
          </a:p>
        </p:txBody>
      </p:sp>
      <p:sp>
        <p:nvSpPr>
          <p:cNvPr id="69" name="object 69"/>
          <p:cNvSpPr/>
          <p:nvPr/>
        </p:nvSpPr>
        <p:spPr>
          <a:xfrm>
            <a:off x="3751535" y="3833924"/>
            <a:ext cx="1440180" cy="1008380"/>
          </a:xfrm>
          <a:custGeom>
            <a:avLst/>
            <a:gdLst/>
            <a:ahLst/>
            <a:cxnLst/>
            <a:rect l="l" t="t" r="r" b="b"/>
            <a:pathLst>
              <a:path w="1440179" h="1008379">
                <a:moveTo>
                  <a:pt x="1440002" y="899998"/>
                </a:moveTo>
                <a:lnTo>
                  <a:pt x="1431479" y="941931"/>
                </a:lnTo>
                <a:lnTo>
                  <a:pt x="1408276" y="976272"/>
                </a:lnTo>
                <a:lnTo>
                  <a:pt x="1373935" y="999476"/>
                </a:lnTo>
                <a:lnTo>
                  <a:pt x="1332001" y="1007998"/>
                </a:lnTo>
                <a:lnTo>
                  <a:pt x="108000" y="1007998"/>
                </a:lnTo>
                <a:lnTo>
                  <a:pt x="66061" y="999476"/>
                </a:lnTo>
                <a:lnTo>
                  <a:pt x="31721" y="976272"/>
                </a:lnTo>
                <a:lnTo>
                  <a:pt x="8520" y="941931"/>
                </a:lnTo>
                <a:lnTo>
                  <a:pt x="0" y="899998"/>
                </a:lnTo>
                <a:lnTo>
                  <a:pt x="0" y="108000"/>
                </a:lnTo>
                <a:lnTo>
                  <a:pt x="8520" y="66061"/>
                </a:lnTo>
                <a:lnTo>
                  <a:pt x="31721" y="31721"/>
                </a:lnTo>
                <a:lnTo>
                  <a:pt x="66061" y="8520"/>
                </a:lnTo>
                <a:lnTo>
                  <a:pt x="108000" y="0"/>
                </a:lnTo>
                <a:lnTo>
                  <a:pt x="1332001" y="0"/>
                </a:lnTo>
                <a:lnTo>
                  <a:pt x="1373935" y="8520"/>
                </a:lnTo>
                <a:lnTo>
                  <a:pt x="1408276" y="31721"/>
                </a:lnTo>
                <a:lnTo>
                  <a:pt x="1431479" y="66061"/>
                </a:lnTo>
                <a:lnTo>
                  <a:pt x="1440002" y="108000"/>
                </a:lnTo>
                <a:lnTo>
                  <a:pt x="1440002" y="899998"/>
                </a:lnTo>
                <a:close/>
              </a:path>
            </a:pathLst>
          </a:custGeom>
          <a:ln w="17995">
            <a:solidFill>
              <a:srgbClr val="003281"/>
            </a:solidFill>
          </a:ln>
        </p:spPr>
        <p:txBody>
          <a:bodyPr wrap="square" lIns="0" tIns="0" rIns="0" bIns="0" rtlCol="0"/>
          <a:lstStyle/>
          <a:p>
            <a:endParaRPr/>
          </a:p>
        </p:txBody>
      </p:sp>
      <p:sp>
        <p:nvSpPr>
          <p:cNvPr id="70" name="object 70"/>
          <p:cNvSpPr/>
          <p:nvPr/>
        </p:nvSpPr>
        <p:spPr>
          <a:xfrm>
            <a:off x="3753021" y="6417030"/>
            <a:ext cx="1440180" cy="1008380"/>
          </a:xfrm>
          <a:custGeom>
            <a:avLst/>
            <a:gdLst/>
            <a:ahLst/>
            <a:cxnLst/>
            <a:rect l="l" t="t" r="r" b="b"/>
            <a:pathLst>
              <a:path w="1440179" h="1008379">
                <a:moveTo>
                  <a:pt x="1332001" y="0"/>
                </a:moveTo>
                <a:lnTo>
                  <a:pt x="108000" y="0"/>
                </a:lnTo>
                <a:lnTo>
                  <a:pt x="66067" y="8522"/>
                </a:lnTo>
                <a:lnTo>
                  <a:pt x="31726" y="31726"/>
                </a:lnTo>
                <a:lnTo>
                  <a:pt x="8522" y="66067"/>
                </a:lnTo>
                <a:lnTo>
                  <a:pt x="0" y="108000"/>
                </a:lnTo>
                <a:lnTo>
                  <a:pt x="0" y="899998"/>
                </a:lnTo>
                <a:lnTo>
                  <a:pt x="8522" y="941931"/>
                </a:lnTo>
                <a:lnTo>
                  <a:pt x="31726" y="976272"/>
                </a:lnTo>
                <a:lnTo>
                  <a:pt x="66067" y="999476"/>
                </a:lnTo>
                <a:lnTo>
                  <a:pt x="108000" y="1007998"/>
                </a:lnTo>
                <a:lnTo>
                  <a:pt x="1332001" y="1007998"/>
                </a:lnTo>
                <a:lnTo>
                  <a:pt x="1373935" y="999476"/>
                </a:lnTo>
                <a:lnTo>
                  <a:pt x="1408276" y="976272"/>
                </a:lnTo>
                <a:lnTo>
                  <a:pt x="1431479" y="941931"/>
                </a:lnTo>
                <a:lnTo>
                  <a:pt x="1440002" y="899998"/>
                </a:lnTo>
                <a:lnTo>
                  <a:pt x="1440002" y="108000"/>
                </a:lnTo>
                <a:lnTo>
                  <a:pt x="1431479" y="66067"/>
                </a:lnTo>
                <a:lnTo>
                  <a:pt x="1408276" y="31726"/>
                </a:lnTo>
                <a:lnTo>
                  <a:pt x="1373935" y="8522"/>
                </a:lnTo>
                <a:lnTo>
                  <a:pt x="1332001" y="0"/>
                </a:lnTo>
                <a:close/>
              </a:path>
            </a:pathLst>
          </a:custGeom>
          <a:solidFill>
            <a:srgbClr val="A61269">
              <a:alpha val="19999"/>
            </a:srgbClr>
          </a:solidFill>
        </p:spPr>
        <p:txBody>
          <a:bodyPr wrap="square" lIns="0" tIns="0" rIns="0" bIns="0" rtlCol="0"/>
          <a:lstStyle/>
          <a:p>
            <a:endParaRPr/>
          </a:p>
        </p:txBody>
      </p:sp>
      <p:sp>
        <p:nvSpPr>
          <p:cNvPr id="71" name="object 71"/>
          <p:cNvSpPr/>
          <p:nvPr/>
        </p:nvSpPr>
        <p:spPr>
          <a:xfrm>
            <a:off x="3753021" y="6417030"/>
            <a:ext cx="1440180" cy="1008380"/>
          </a:xfrm>
          <a:custGeom>
            <a:avLst/>
            <a:gdLst/>
            <a:ahLst/>
            <a:cxnLst/>
            <a:rect l="l" t="t" r="r" b="b"/>
            <a:pathLst>
              <a:path w="1440179" h="1008379">
                <a:moveTo>
                  <a:pt x="1440002" y="899998"/>
                </a:moveTo>
                <a:lnTo>
                  <a:pt x="1431479" y="941931"/>
                </a:lnTo>
                <a:lnTo>
                  <a:pt x="1408276" y="976272"/>
                </a:lnTo>
                <a:lnTo>
                  <a:pt x="1373935" y="999476"/>
                </a:lnTo>
                <a:lnTo>
                  <a:pt x="1332001" y="1007998"/>
                </a:lnTo>
                <a:lnTo>
                  <a:pt x="108000" y="1007998"/>
                </a:lnTo>
                <a:lnTo>
                  <a:pt x="66067" y="999476"/>
                </a:lnTo>
                <a:lnTo>
                  <a:pt x="31726" y="976272"/>
                </a:lnTo>
                <a:lnTo>
                  <a:pt x="8522" y="941931"/>
                </a:lnTo>
                <a:lnTo>
                  <a:pt x="0" y="899998"/>
                </a:lnTo>
                <a:lnTo>
                  <a:pt x="0" y="108000"/>
                </a:lnTo>
                <a:lnTo>
                  <a:pt x="8522" y="66067"/>
                </a:lnTo>
                <a:lnTo>
                  <a:pt x="31726" y="31726"/>
                </a:lnTo>
                <a:lnTo>
                  <a:pt x="66067" y="8522"/>
                </a:lnTo>
                <a:lnTo>
                  <a:pt x="108000" y="0"/>
                </a:lnTo>
                <a:lnTo>
                  <a:pt x="1332001" y="0"/>
                </a:lnTo>
                <a:lnTo>
                  <a:pt x="1373935" y="8522"/>
                </a:lnTo>
                <a:lnTo>
                  <a:pt x="1408276" y="31726"/>
                </a:lnTo>
                <a:lnTo>
                  <a:pt x="1431479" y="66067"/>
                </a:lnTo>
                <a:lnTo>
                  <a:pt x="1440002" y="108000"/>
                </a:lnTo>
                <a:lnTo>
                  <a:pt x="1440002" y="899998"/>
                </a:lnTo>
                <a:close/>
              </a:path>
            </a:pathLst>
          </a:custGeom>
          <a:ln w="17995">
            <a:solidFill>
              <a:srgbClr val="A61269"/>
            </a:solidFill>
          </a:ln>
        </p:spPr>
        <p:txBody>
          <a:bodyPr wrap="square" lIns="0" tIns="0" rIns="0" bIns="0" rtlCol="0"/>
          <a:lstStyle/>
          <a:p>
            <a:endParaRPr/>
          </a:p>
        </p:txBody>
      </p:sp>
      <p:sp>
        <p:nvSpPr>
          <p:cNvPr id="72" name="object 72"/>
          <p:cNvSpPr/>
          <p:nvPr/>
        </p:nvSpPr>
        <p:spPr>
          <a:xfrm>
            <a:off x="3735025" y="6399034"/>
            <a:ext cx="1440180" cy="1008380"/>
          </a:xfrm>
          <a:custGeom>
            <a:avLst/>
            <a:gdLst/>
            <a:ahLst/>
            <a:cxnLst/>
            <a:rect l="l" t="t" r="r" b="b"/>
            <a:pathLst>
              <a:path w="1440179" h="1008379">
                <a:moveTo>
                  <a:pt x="1332001" y="0"/>
                </a:moveTo>
                <a:lnTo>
                  <a:pt x="108000" y="0"/>
                </a:lnTo>
                <a:lnTo>
                  <a:pt x="66061" y="8520"/>
                </a:lnTo>
                <a:lnTo>
                  <a:pt x="31721" y="31721"/>
                </a:lnTo>
                <a:lnTo>
                  <a:pt x="8520" y="66061"/>
                </a:lnTo>
                <a:lnTo>
                  <a:pt x="0" y="108000"/>
                </a:lnTo>
                <a:lnTo>
                  <a:pt x="0" y="899998"/>
                </a:lnTo>
                <a:lnTo>
                  <a:pt x="8520" y="941931"/>
                </a:lnTo>
                <a:lnTo>
                  <a:pt x="31721" y="976272"/>
                </a:lnTo>
                <a:lnTo>
                  <a:pt x="66061" y="999476"/>
                </a:lnTo>
                <a:lnTo>
                  <a:pt x="108000" y="1007998"/>
                </a:lnTo>
                <a:lnTo>
                  <a:pt x="1332001" y="1007998"/>
                </a:lnTo>
                <a:lnTo>
                  <a:pt x="1373935" y="999476"/>
                </a:lnTo>
                <a:lnTo>
                  <a:pt x="1408276" y="976272"/>
                </a:lnTo>
                <a:lnTo>
                  <a:pt x="1431479" y="941931"/>
                </a:lnTo>
                <a:lnTo>
                  <a:pt x="1440002" y="899998"/>
                </a:lnTo>
                <a:lnTo>
                  <a:pt x="1440002" y="108000"/>
                </a:lnTo>
                <a:lnTo>
                  <a:pt x="1431479" y="66061"/>
                </a:lnTo>
                <a:lnTo>
                  <a:pt x="1408276" y="31721"/>
                </a:lnTo>
                <a:lnTo>
                  <a:pt x="1373935" y="8520"/>
                </a:lnTo>
                <a:lnTo>
                  <a:pt x="1332001" y="0"/>
                </a:lnTo>
                <a:close/>
              </a:path>
            </a:pathLst>
          </a:custGeom>
          <a:solidFill>
            <a:srgbClr val="FFFFFF"/>
          </a:solidFill>
        </p:spPr>
        <p:txBody>
          <a:bodyPr wrap="square" lIns="0" tIns="0" rIns="0" bIns="0" rtlCol="0"/>
          <a:lstStyle/>
          <a:p>
            <a:endParaRPr/>
          </a:p>
        </p:txBody>
      </p:sp>
      <p:sp>
        <p:nvSpPr>
          <p:cNvPr id="73" name="object 73"/>
          <p:cNvSpPr/>
          <p:nvPr/>
        </p:nvSpPr>
        <p:spPr>
          <a:xfrm>
            <a:off x="3754075" y="6418084"/>
            <a:ext cx="1440180" cy="1008380"/>
          </a:xfrm>
          <a:custGeom>
            <a:avLst/>
            <a:gdLst/>
            <a:ahLst/>
            <a:cxnLst/>
            <a:rect l="l" t="t" r="r" b="b"/>
            <a:pathLst>
              <a:path w="1440179" h="1008379">
                <a:moveTo>
                  <a:pt x="1440002" y="899998"/>
                </a:moveTo>
                <a:lnTo>
                  <a:pt x="1431479" y="941931"/>
                </a:lnTo>
                <a:lnTo>
                  <a:pt x="1408276" y="976272"/>
                </a:lnTo>
                <a:lnTo>
                  <a:pt x="1373935" y="999476"/>
                </a:lnTo>
                <a:lnTo>
                  <a:pt x="1332001" y="1007998"/>
                </a:lnTo>
                <a:lnTo>
                  <a:pt x="108000" y="1007998"/>
                </a:lnTo>
                <a:lnTo>
                  <a:pt x="66061" y="999476"/>
                </a:lnTo>
                <a:lnTo>
                  <a:pt x="31721" y="976272"/>
                </a:lnTo>
                <a:lnTo>
                  <a:pt x="8520" y="941931"/>
                </a:lnTo>
                <a:lnTo>
                  <a:pt x="0" y="899998"/>
                </a:lnTo>
                <a:lnTo>
                  <a:pt x="0" y="108000"/>
                </a:lnTo>
                <a:lnTo>
                  <a:pt x="8520" y="66061"/>
                </a:lnTo>
                <a:lnTo>
                  <a:pt x="31721" y="31721"/>
                </a:lnTo>
                <a:lnTo>
                  <a:pt x="66061" y="8520"/>
                </a:lnTo>
                <a:lnTo>
                  <a:pt x="108000" y="0"/>
                </a:lnTo>
                <a:lnTo>
                  <a:pt x="1332001" y="0"/>
                </a:lnTo>
                <a:lnTo>
                  <a:pt x="1373935" y="8520"/>
                </a:lnTo>
                <a:lnTo>
                  <a:pt x="1408276" y="31721"/>
                </a:lnTo>
                <a:lnTo>
                  <a:pt x="1431479" y="66061"/>
                </a:lnTo>
                <a:lnTo>
                  <a:pt x="1440002" y="108000"/>
                </a:lnTo>
                <a:lnTo>
                  <a:pt x="1440002" y="899998"/>
                </a:lnTo>
                <a:close/>
              </a:path>
            </a:pathLst>
          </a:custGeom>
          <a:ln w="17995">
            <a:solidFill>
              <a:srgbClr val="A61269"/>
            </a:solidFill>
          </a:ln>
        </p:spPr>
        <p:txBody>
          <a:bodyPr wrap="square" lIns="0" tIns="0" rIns="0" bIns="0" rtlCol="0"/>
          <a:lstStyle/>
          <a:p>
            <a:endParaRPr/>
          </a:p>
        </p:txBody>
      </p:sp>
      <p:sp>
        <p:nvSpPr>
          <p:cNvPr id="74" name="object 74"/>
          <p:cNvSpPr/>
          <p:nvPr/>
        </p:nvSpPr>
        <p:spPr>
          <a:xfrm>
            <a:off x="4044975" y="5007005"/>
            <a:ext cx="45719" cy="1408971"/>
          </a:xfrm>
          <a:custGeom>
            <a:avLst/>
            <a:gdLst/>
            <a:ahLst/>
            <a:cxnLst/>
            <a:rect l="l" t="t" r="r" b="b"/>
            <a:pathLst>
              <a:path h="1392554">
                <a:moveTo>
                  <a:pt x="0" y="0"/>
                </a:moveTo>
                <a:lnTo>
                  <a:pt x="0" y="1392021"/>
                </a:lnTo>
              </a:path>
            </a:pathLst>
          </a:custGeom>
          <a:ln w="73634">
            <a:gradFill flip="none" rotWithShape="1">
              <a:gsLst>
                <a:gs pos="0">
                  <a:srgbClr val="A61269"/>
                </a:gs>
                <a:gs pos="100000">
                  <a:srgbClr val="003281"/>
                </a:gs>
              </a:gsLst>
              <a:lin ang="16200000" scaled="1"/>
              <a:tileRect/>
            </a:gradFill>
          </a:ln>
        </p:spPr>
        <p:txBody>
          <a:bodyPr wrap="square" lIns="0" tIns="0" rIns="0" bIns="0" rtlCol="0"/>
          <a:lstStyle/>
          <a:p>
            <a:endParaRPr/>
          </a:p>
        </p:txBody>
      </p:sp>
      <p:pic>
        <p:nvPicPr>
          <p:cNvPr id="75" name="object 75"/>
          <p:cNvPicPr/>
          <p:nvPr/>
        </p:nvPicPr>
        <p:blipFill>
          <a:blip r:embed="rId8" cstate="print"/>
          <a:stretch>
            <a:fillRect/>
          </a:stretch>
        </p:blipFill>
        <p:spPr>
          <a:xfrm>
            <a:off x="3955160" y="4856487"/>
            <a:ext cx="179603" cy="214330"/>
          </a:xfrm>
          <a:prstGeom prst="rect">
            <a:avLst/>
          </a:prstGeom>
        </p:spPr>
      </p:pic>
      <p:sp>
        <p:nvSpPr>
          <p:cNvPr id="76" name="object 76"/>
          <p:cNvSpPr/>
          <p:nvPr/>
        </p:nvSpPr>
        <p:spPr>
          <a:xfrm>
            <a:off x="4376347" y="4865231"/>
            <a:ext cx="179705" cy="1539032"/>
          </a:xfrm>
          <a:custGeom>
            <a:avLst/>
            <a:gdLst/>
            <a:ahLst/>
            <a:cxnLst/>
            <a:rect l="l" t="t" r="r" b="b"/>
            <a:pathLst>
              <a:path w="179704" h="1530350">
                <a:moveTo>
                  <a:pt x="179590" y="1310208"/>
                </a:moveTo>
                <a:lnTo>
                  <a:pt x="89801" y="1362367"/>
                </a:lnTo>
                <a:lnTo>
                  <a:pt x="0" y="1310208"/>
                </a:lnTo>
                <a:lnTo>
                  <a:pt x="89801" y="1529994"/>
                </a:lnTo>
                <a:lnTo>
                  <a:pt x="179590" y="1310208"/>
                </a:lnTo>
                <a:close/>
              </a:path>
              <a:path w="179704" h="1530350">
                <a:moveTo>
                  <a:pt x="179590" y="219798"/>
                </a:moveTo>
                <a:lnTo>
                  <a:pt x="89801" y="0"/>
                </a:lnTo>
                <a:lnTo>
                  <a:pt x="0" y="219798"/>
                </a:lnTo>
                <a:lnTo>
                  <a:pt x="89801" y="167640"/>
                </a:lnTo>
                <a:lnTo>
                  <a:pt x="179590" y="219798"/>
                </a:lnTo>
                <a:close/>
              </a:path>
            </a:pathLst>
          </a:custGeom>
          <a:solidFill>
            <a:srgbClr val="E1C0CE"/>
          </a:solidFill>
        </p:spPr>
        <p:txBody>
          <a:bodyPr wrap="square" lIns="0" tIns="0" rIns="0" bIns="0" rtlCol="0"/>
          <a:lstStyle/>
          <a:p>
            <a:endParaRPr/>
          </a:p>
        </p:txBody>
      </p:sp>
      <p:sp>
        <p:nvSpPr>
          <p:cNvPr id="77" name="object 77"/>
          <p:cNvSpPr/>
          <p:nvPr/>
        </p:nvSpPr>
        <p:spPr>
          <a:xfrm flipV="1">
            <a:off x="2199001" y="4281023"/>
            <a:ext cx="1548303" cy="45719"/>
          </a:xfrm>
          <a:custGeom>
            <a:avLst/>
            <a:gdLst/>
            <a:ahLst/>
            <a:cxnLst/>
            <a:rect l="l" t="t" r="r" b="b"/>
            <a:pathLst>
              <a:path w="1536064">
                <a:moveTo>
                  <a:pt x="1536026" y="0"/>
                </a:moveTo>
                <a:lnTo>
                  <a:pt x="0" y="0"/>
                </a:lnTo>
              </a:path>
            </a:pathLst>
          </a:custGeom>
          <a:ln w="73634">
            <a:gradFill flip="none" rotWithShape="1">
              <a:gsLst>
                <a:gs pos="0">
                  <a:srgbClr val="003281"/>
                </a:gs>
                <a:gs pos="100000">
                  <a:srgbClr val="1BB8CE"/>
                </a:gs>
              </a:gsLst>
              <a:lin ang="10800000" scaled="1"/>
              <a:tileRect/>
            </a:gradFill>
          </a:ln>
        </p:spPr>
        <p:txBody>
          <a:bodyPr wrap="square" lIns="0" tIns="0" rIns="0" bIns="0" rtlCol="0"/>
          <a:lstStyle/>
          <a:p>
            <a:endParaRPr/>
          </a:p>
        </p:txBody>
      </p:sp>
      <p:pic>
        <p:nvPicPr>
          <p:cNvPr id="78" name="object 78"/>
          <p:cNvPicPr/>
          <p:nvPr/>
        </p:nvPicPr>
        <p:blipFill>
          <a:blip r:embed="rId9" cstate="print"/>
          <a:stretch>
            <a:fillRect/>
          </a:stretch>
        </p:blipFill>
        <p:spPr>
          <a:xfrm>
            <a:off x="2043036" y="4236935"/>
            <a:ext cx="219786" cy="179603"/>
          </a:xfrm>
          <a:prstGeom prst="rect">
            <a:avLst/>
          </a:prstGeom>
        </p:spPr>
      </p:pic>
      <p:sp>
        <p:nvSpPr>
          <p:cNvPr id="79" name="object 79"/>
          <p:cNvSpPr/>
          <p:nvPr/>
        </p:nvSpPr>
        <p:spPr>
          <a:xfrm>
            <a:off x="2043021" y="6903026"/>
            <a:ext cx="156210" cy="0"/>
          </a:xfrm>
          <a:custGeom>
            <a:avLst/>
            <a:gdLst/>
            <a:ahLst/>
            <a:cxnLst/>
            <a:rect l="l" t="t" r="r" b="b"/>
            <a:pathLst>
              <a:path w="156210">
                <a:moveTo>
                  <a:pt x="0" y="0"/>
                </a:moveTo>
                <a:lnTo>
                  <a:pt x="155980" y="0"/>
                </a:lnTo>
                <a:lnTo>
                  <a:pt x="0" y="0"/>
                </a:lnTo>
                <a:close/>
              </a:path>
            </a:pathLst>
          </a:custGeom>
          <a:solidFill>
            <a:srgbClr val="FFFFFF"/>
          </a:solidFill>
        </p:spPr>
        <p:txBody>
          <a:bodyPr wrap="square" lIns="0" tIns="0" rIns="0" bIns="0" rtlCol="0"/>
          <a:lstStyle/>
          <a:p>
            <a:endParaRPr/>
          </a:p>
        </p:txBody>
      </p:sp>
      <p:sp>
        <p:nvSpPr>
          <p:cNvPr id="80" name="object 80"/>
          <p:cNvSpPr/>
          <p:nvPr/>
        </p:nvSpPr>
        <p:spPr>
          <a:xfrm>
            <a:off x="2199001" y="6903025"/>
            <a:ext cx="1550039" cy="45719"/>
          </a:xfrm>
          <a:custGeom>
            <a:avLst/>
            <a:gdLst/>
            <a:ahLst/>
            <a:cxnLst/>
            <a:rect l="l" t="t" r="r" b="b"/>
            <a:pathLst>
              <a:path w="1536064">
                <a:moveTo>
                  <a:pt x="1536026" y="0"/>
                </a:moveTo>
                <a:lnTo>
                  <a:pt x="0" y="0"/>
                </a:lnTo>
              </a:path>
            </a:pathLst>
          </a:custGeom>
          <a:ln w="73634">
            <a:gradFill flip="none" rotWithShape="1">
              <a:gsLst>
                <a:gs pos="0">
                  <a:srgbClr val="A61269"/>
                </a:gs>
                <a:gs pos="100000">
                  <a:srgbClr val="3071B9"/>
                </a:gs>
              </a:gsLst>
              <a:lin ang="10800000" scaled="1"/>
              <a:tileRect/>
            </a:gradFill>
          </a:ln>
        </p:spPr>
        <p:txBody>
          <a:bodyPr wrap="square" lIns="0" tIns="0" rIns="0" bIns="0" rtlCol="0"/>
          <a:lstStyle/>
          <a:p>
            <a:endParaRPr/>
          </a:p>
        </p:txBody>
      </p:sp>
      <p:pic>
        <p:nvPicPr>
          <p:cNvPr id="81" name="object 81"/>
          <p:cNvPicPr/>
          <p:nvPr/>
        </p:nvPicPr>
        <p:blipFill>
          <a:blip r:embed="rId10" cstate="print"/>
          <a:stretch>
            <a:fillRect/>
          </a:stretch>
        </p:blipFill>
        <p:spPr>
          <a:xfrm>
            <a:off x="2043036" y="6813219"/>
            <a:ext cx="219786" cy="179603"/>
          </a:xfrm>
          <a:prstGeom prst="rect">
            <a:avLst/>
          </a:prstGeom>
        </p:spPr>
      </p:pic>
      <p:sp>
        <p:nvSpPr>
          <p:cNvPr id="82" name="object 82"/>
          <p:cNvSpPr/>
          <p:nvPr/>
        </p:nvSpPr>
        <p:spPr>
          <a:xfrm>
            <a:off x="4865067" y="4859413"/>
            <a:ext cx="0" cy="1440000"/>
          </a:xfrm>
          <a:custGeom>
            <a:avLst/>
            <a:gdLst/>
            <a:ahLst/>
            <a:cxnLst/>
            <a:rect l="l" t="t" r="r" b="b"/>
            <a:pathLst>
              <a:path h="1383029">
                <a:moveTo>
                  <a:pt x="0" y="0"/>
                </a:moveTo>
                <a:lnTo>
                  <a:pt x="0" y="1382915"/>
                </a:lnTo>
              </a:path>
            </a:pathLst>
          </a:custGeom>
          <a:ln w="73634">
            <a:solidFill>
              <a:srgbClr val="E1C0CE"/>
            </a:solidFill>
          </a:ln>
        </p:spPr>
        <p:txBody>
          <a:bodyPr wrap="square" lIns="0" tIns="0" rIns="0" bIns="0" rtlCol="0"/>
          <a:lstStyle/>
          <a:p>
            <a:endParaRPr/>
          </a:p>
        </p:txBody>
      </p:sp>
      <p:sp>
        <p:nvSpPr>
          <p:cNvPr id="83" name="object 83"/>
          <p:cNvSpPr/>
          <p:nvPr/>
        </p:nvSpPr>
        <p:spPr>
          <a:xfrm>
            <a:off x="4775265" y="6186917"/>
            <a:ext cx="179705" cy="226583"/>
          </a:xfrm>
          <a:custGeom>
            <a:avLst/>
            <a:gdLst/>
            <a:ahLst/>
            <a:cxnLst/>
            <a:rect l="l" t="t" r="r" b="b"/>
            <a:pathLst>
              <a:path w="179704" h="220345">
                <a:moveTo>
                  <a:pt x="179590" y="0"/>
                </a:moveTo>
                <a:lnTo>
                  <a:pt x="89801" y="52158"/>
                </a:lnTo>
                <a:lnTo>
                  <a:pt x="0" y="0"/>
                </a:lnTo>
                <a:lnTo>
                  <a:pt x="89801" y="219786"/>
                </a:lnTo>
                <a:lnTo>
                  <a:pt x="179590" y="0"/>
                </a:lnTo>
                <a:close/>
              </a:path>
            </a:pathLst>
          </a:custGeom>
          <a:solidFill>
            <a:srgbClr val="E1C0CE"/>
          </a:solidFill>
        </p:spPr>
        <p:txBody>
          <a:bodyPr wrap="square" lIns="0" tIns="0" rIns="0" bIns="0" rtlCol="0"/>
          <a:lstStyle/>
          <a:p>
            <a:endParaRPr/>
          </a:p>
        </p:txBody>
      </p:sp>
      <p:sp>
        <p:nvSpPr>
          <p:cNvPr id="84" name="object 84"/>
          <p:cNvSpPr/>
          <p:nvPr/>
        </p:nvSpPr>
        <p:spPr>
          <a:xfrm>
            <a:off x="1314023" y="6225053"/>
            <a:ext cx="0" cy="156210"/>
          </a:xfrm>
          <a:custGeom>
            <a:avLst/>
            <a:gdLst/>
            <a:ahLst/>
            <a:cxnLst/>
            <a:rect l="l" t="t" r="r" b="b"/>
            <a:pathLst>
              <a:path h="156210">
                <a:moveTo>
                  <a:pt x="0" y="155968"/>
                </a:moveTo>
                <a:lnTo>
                  <a:pt x="0" y="0"/>
                </a:lnTo>
                <a:lnTo>
                  <a:pt x="0" y="155968"/>
                </a:lnTo>
                <a:close/>
              </a:path>
            </a:pathLst>
          </a:custGeom>
          <a:solidFill>
            <a:srgbClr val="FFFFFF"/>
          </a:solidFill>
        </p:spPr>
        <p:txBody>
          <a:bodyPr wrap="square" lIns="0" tIns="0" rIns="0" bIns="0" rtlCol="0"/>
          <a:lstStyle/>
          <a:p>
            <a:endParaRPr/>
          </a:p>
        </p:txBody>
      </p:sp>
      <p:sp>
        <p:nvSpPr>
          <p:cNvPr id="85" name="object 85"/>
          <p:cNvSpPr/>
          <p:nvPr/>
        </p:nvSpPr>
        <p:spPr>
          <a:xfrm>
            <a:off x="4044974" y="4851029"/>
            <a:ext cx="0" cy="156210"/>
          </a:xfrm>
          <a:custGeom>
            <a:avLst/>
            <a:gdLst/>
            <a:ahLst/>
            <a:cxnLst/>
            <a:rect l="l" t="t" r="r" b="b"/>
            <a:pathLst>
              <a:path h="156210">
                <a:moveTo>
                  <a:pt x="0" y="155976"/>
                </a:moveTo>
                <a:lnTo>
                  <a:pt x="0" y="0"/>
                </a:lnTo>
                <a:lnTo>
                  <a:pt x="0" y="155976"/>
                </a:lnTo>
                <a:close/>
              </a:path>
            </a:pathLst>
          </a:custGeom>
          <a:solidFill>
            <a:srgbClr val="FFFFFF"/>
          </a:solidFill>
        </p:spPr>
        <p:txBody>
          <a:bodyPr wrap="square" lIns="0" tIns="0" rIns="0" bIns="0" rtlCol="0"/>
          <a:lstStyle/>
          <a:p>
            <a:endParaRPr/>
          </a:p>
        </p:txBody>
      </p:sp>
      <p:sp>
        <p:nvSpPr>
          <p:cNvPr id="86" name="object 86"/>
          <p:cNvSpPr/>
          <p:nvPr/>
        </p:nvSpPr>
        <p:spPr>
          <a:xfrm flipH="1">
            <a:off x="4418331" y="5007005"/>
            <a:ext cx="45719" cy="1234058"/>
          </a:xfrm>
          <a:custGeom>
            <a:avLst/>
            <a:gdLst/>
            <a:ahLst/>
            <a:cxnLst/>
            <a:rect l="l" t="t" r="r" b="b"/>
            <a:pathLst>
              <a:path h="1218564">
                <a:moveTo>
                  <a:pt x="0" y="0"/>
                </a:moveTo>
                <a:lnTo>
                  <a:pt x="0" y="1218044"/>
                </a:lnTo>
              </a:path>
            </a:pathLst>
          </a:custGeom>
          <a:ln w="73634">
            <a:solidFill>
              <a:srgbClr val="E1C0CE"/>
            </a:solidFill>
          </a:ln>
        </p:spPr>
        <p:txBody>
          <a:bodyPr wrap="square" lIns="0" tIns="0" rIns="0" bIns="0" rtlCol="0"/>
          <a:lstStyle/>
          <a:p>
            <a:endParaRPr/>
          </a:p>
        </p:txBody>
      </p:sp>
      <p:sp>
        <p:nvSpPr>
          <p:cNvPr id="87" name="object 87"/>
          <p:cNvSpPr/>
          <p:nvPr/>
        </p:nvSpPr>
        <p:spPr>
          <a:xfrm>
            <a:off x="4865065" y="6225057"/>
            <a:ext cx="0" cy="156210"/>
          </a:xfrm>
          <a:custGeom>
            <a:avLst/>
            <a:gdLst/>
            <a:ahLst/>
            <a:cxnLst/>
            <a:rect l="l" t="t" r="r" b="b"/>
            <a:pathLst>
              <a:path h="156210">
                <a:moveTo>
                  <a:pt x="0" y="155972"/>
                </a:moveTo>
                <a:lnTo>
                  <a:pt x="0" y="0"/>
                </a:lnTo>
                <a:lnTo>
                  <a:pt x="0" y="155972"/>
                </a:lnTo>
                <a:close/>
              </a:path>
            </a:pathLst>
          </a:custGeom>
          <a:solidFill>
            <a:srgbClr val="FFFFFF"/>
          </a:solidFill>
        </p:spPr>
        <p:txBody>
          <a:bodyPr wrap="square" lIns="0" tIns="0" rIns="0" bIns="0" rtlCol="0"/>
          <a:lstStyle/>
          <a:p>
            <a:endParaRPr/>
          </a:p>
        </p:txBody>
      </p:sp>
      <p:sp>
        <p:nvSpPr>
          <p:cNvPr id="89" name="object 89"/>
          <p:cNvSpPr txBox="1"/>
          <p:nvPr/>
        </p:nvSpPr>
        <p:spPr>
          <a:xfrm>
            <a:off x="2458181" y="4054535"/>
            <a:ext cx="925830" cy="198755"/>
          </a:xfrm>
          <a:prstGeom prst="rect">
            <a:avLst/>
          </a:prstGeom>
        </p:spPr>
        <p:txBody>
          <a:bodyPr vert="horz" wrap="square" lIns="0" tIns="16510" rIns="0" bIns="0" rtlCol="0">
            <a:spAutoFit/>
          </a:bodyPr>
          <a:lstStyle/>
          <a:p>
            <a:pPr marL="12700">
              <a:lnSpc>
                <a:spcPct val="100000"/>
              </a:lnSpc>
              <a:spcBef>
                <a:spcPts val="130"/>
              </a:spcBef>
            </a:pPr>
            <a:r>
              <a:rPr sz="1650" b="1" baseline="-5050" dirty="0">
                <a:solidFill>
                  <a:srgbClr val="E8447D"/>
                </a:solidFill>
                <a:latin typeface="Yu Gothic UI"/>
                <a:cs typeface="Yu Gothic UI"/>
              </a:rPr>
              <a:t>❺</a:t>
            </a:r>
            <a:r>
              <a:rPr sz="850" b="1" spc="90" dirty="0">
                <a:solidFill>
                  <a:srgbClr val="221815"/>
                </a:solidFill>
                <a:latin typeface="Yu Gothic UI"/>
                <a:cs typeface="Yu Gothic UI"/>
              </a:rPr>
              <a:t>認証</a:t>
            </a:r>
            <a:r>
              <a:rPr sz="850" b="1" spc="70" dirty="0">
                <a:solidFill>
                  <a:srgbClr val="221815"/>
                </a:solidFill>
                <a:latin typeface="Yu Gothic UI"/>
                <a:cs typeface="Yu Gothic UI"/>
              </a:rPr>
              <a:t>キ</a:t>
            </a:r>
            <a:r>
              <a:rPr sz="850" b="1" spc="60" dirty="0">
                <a:solidFill>
                  <a:srgbClr val="221815"/>
                </a:solidFill>
                <a:latin typeface="Yu Gothic UI"/>
                <a:cs typeface="Yu Gothic UI"/>
              </a:rPr>
              <a:t>ー</a:t>
            </a:r>
            <a:r>
              <a:rPr sz="850" b="1" spc="75" dirty="0">
                <a:solidFill>
                  <a:srgbClr val="221815"/>
                </a:solidFill>
                <a:latin typeface="Yu Gothic UI"/>
                <a:cs typeface="Yu Gothic UI"/>
              </a:rPr>
              <a:t>の</a:t>
            </a:r>
            <a:r>
              <a:rPr sz="850" b="1" spc="90" dirty="0">
                <a:solidFill>
                  <a:srgbClr val="221815"/>
                </a:solidFill>
                <a:latin typeface="Yu Gothic UI"/>
                <a:cs typeface="Yu Gothic UI"/>
              </a:rPr>
              <a:t>提</a:t>
            </a:r>
            <a:r>
              <a:rPr sz="850" b="1" spc="40" dirty="0">
                <a:solidFill>
                  <a:srgbClr val="221815"/>
                </a:solidFill>
                <a:latin typeface="Yu Gothic UI"/>
                <a:cs typeface="Yu Gothic UI"/>
              </a:rPr>
              <a:t>出</a:t>
            </a:r>
            <a:endParaRPr sz="850" dirty="0">
              <a:latin typeface="Yu Gothic UI"/>
              <a:cs typeface="Yu Gothic UI"/>
            </a:endParaRPr>
          </a:p>
        </p:txBody>
      </p:sp>
      <p:sp>
        <p:nvSpPr>
          <p:cNvPr id="90" name="object 90"/>
          <p:cNvSpPr txBox="1"/>
          <p:nvPr/>
        </p:nvSpPr>
        <p:spPr>
          <a:xfrm>
            <a:off x="2314186" y="6626310"/>
            <a:ext cx="1249680" cy="198755"/>
          </a:xfrm>
          <a:prstGeom prst="rect">
            <a:avLst/>
          </a:prstGeom>
        </p:spPr>
        <p:txBody>
          <a:bodyPr vert="horz" wrap="square" lIns="0" tIns="16510" rIns="0" bIns="0" rtlCol="0">
            <a:spAutoFit/>
          </a:bodyPr>
          <a:lstStyle/>
          <a:p>
            <a:pPr marL="12700">
              <a:lnSpc>
                <a:spcPct val="100000"/>
              </a:lnSpc>
              <a:spcBef>
                <a:spcPts val="130"/>
              </a:spcBef>
            </a:pPr>
            <a:r>
              <a:rPr sz="1650" b="1" baseline="-5050" dirty="0">
                <a:solidFill>
                  <a:srgbClr val="E8447D"/>
                </a:solidFill>
                <a:latin typeface="Yu Gothic UI"/>
                <a:cs typeface="Yu Gothic UI"/>
              </a:rPr>
              <a:t>❸</a:t>
            </a:r>
            <a:r>
              <a:rPr sz="850" b="1" spc="-110" dirty="0">
                <a:solidFill>
                  <a:srgbClr val="221815"/>
                </a:solidFill>
                <a:latin typeface="Yu Gothic UI"/>
                <a:cs typeface="Yu Gothic UI"/>
              </a:rPr>
              <a:t>保証証書</a:t>
            </a:r>
            <a:r>
              <a:rPr sz="850" b="1" dirty="0">
                <a:solidFill>
                  <a:srgbClr val="221815"/>
                </a:solidFill>
                <a:latin typeface="Yu Gothic UI"/>
                <a:cs typeface="Yu Gothic UI"/>
              </a:rPr>
              <a:t>（電子</a:t>
            </a:r>
            <a:r>
              <a:rPr sz="850" b="1" spc="-430" dirty="0">
                <a:solidFill>
                  <a:srgbClr val="221815"/>
                </a:solidFill>
                <a:latin typeface="Yu Gothic UI"/>
                <a:cs typeface="Yu Gothic UI"/>
              </a:rPr>
              <a:t>）</a:t>
            </a:r>
            <a:r>
              <a:rPr sz="850" b="1" dirty="0">
                <a:solidFill>
                  <a:srgbClr val="221815"/>
                </a:solidFill>
                <a:latin typeface="Yu Gothic UI"/>
                <a:cs typeface="Yu Gothic UI"/>
              </a:rPr>
              <a:t>の送</a:t>
            </a:r>
            <a:r>
              <a:rPr sz="850" b="1" spc="-50" dirty="0">
                <a:solidFill>
                  <a:srgbClr val="221815"/>
                </a:solidFill>
                <a:latin typeface="Yu Gothic UI"/>
                <a:cs typeface="Yu Gothic UI"/>
              </a:rPr>
              <a:t>信</a:t>
            </a:r>
            <a:endParaRPr sz="850" dirty="0">
              <a:latin typeface="Yu Gothic UI"/>
              <a:cs typeface="Yu Gothic UI"/>
            </a:endParaRPr>
          </a:p>
        </p:txBody>
      </p:sp>
      <p:sp>
        <p:nvSpPr>
          <p:cNvPr id="91" name="object 91"/>
          <p:cNvSpPr txBox="1"/>
          <p:nvPr/>
        </p:nvSpPr>
        <p:spPr>
          <a:xfrm>
            <a:off x="4901580" y="5139997"/>
            <a:ext cx="158044" cy="110030"/>
          </a:xfrm>
          <a:prstGeom prst="rect">
            <a:avLst/>
          </a:prstGeom>
        </p:spPr>
        <p:txBody>
          <a:bodyPr vert="horz" wrap="square" lIns="0" tIns="0" rIns="0" bIns="0" rtlCol="0" anchor="ctr">
            <a:spAutoFit/>
          </a:bodyPr>
          <a:lstStyle/>
          <a:p>
            <a:pPr marL="12700">
              <a:lnSpc>
                <a:spcPct val="65000"/>
              </a:lnSpc>
            </a:pPr>
            <a:r>
              <a:rPr sz="1100" b="1" dirty="0" smtClean="0">
                <a:solidFill>
                  <a:srgbClr val="E8447D"/>
                </a:solidFill>
                <a:latin typeface="Yu Gothic UI"/>
                <a:cs typeface="Yu Gothic UI"/>
              </a:rPr>
              <a:t>❶</a:t>
            </a:r>
            <a:endParaRPr sz="850" dirty="0">
              <a:latin typeface="Yu Gothic UI"/>
              <a:cs typeface="Yu Gothic UI"/>
            </a:endParaRPr>
          </a:p>
        </p:txBody>
      </p:sp>
      <p:sp>
        <p:nvSpPr>
          <p:cNvPr id="92" name="object 92"/>
          <p:cNvSpPr txBox="1"/>
          <p:nvPr/>
        </p:nvSpPr>
        <p:spPr>
          <a:xfrm>
            <a:off x="4500426" y="5139997"/>
            <a:ext cx="124842" cy="110030"/>
          </a:xfrm>
          <a:prstGeom prst="rect">
            <a:avLst/>
          </a:prstGeom>
        </p:spPr>
        <p:txBody>
          <a:bodyPr vert="horz" wrap="square" lIns="0" tIns="0" rIns="0" bIns="0" rtlCol="0" anchor="ctr">
            <a:spAutoFit/>
          </a:bodyPr>
          <a:lstStyle/>
          <a:p>
            <a:pPr marL="12700">
              <a:lnSpc>
                <a:spcPct val="65000"/>
              </a:lnSpc>
            </a:pPr>
            <a:r>
              <a:rPr sz="1100" b="1" dirty="0" smtClean="0">
                <a:solidFill>
                  <a:srgbClr val="E8447D"/>
                </a:solidFill>
                <a:latin typeface="Yu Gothic UI"/>
                <a:cs typeface="Yu Gothic UI"/>
              </a:rPr>
              <a:t>❷</a:t>
            </a:r>
            <a:endParaRPr sz="850" dirty="0">
              <a:latin typeface="Yu Gothic UI"/>
              <a:cs typeface="Yu Gothic UI"/>
            </a:endParaRPr>
          </a:p>
        </p:txBody>
      </p:sp>
      <p:sp>
        <p:nvSpPr>
          <p:cNvPr id="93" name="object 93"/>
          <p:cNvSpPr txBox="1"/>
          <p:nvPr/>
        </p:nvSpPr>
        <p:spPr>
          <a:xfrm>
            <a:off x="4147023" y="5070782"/>
            <a:ext cx="168188" cy="139654"/>
          </a:xfrm>
          <a:prstGeom prst="rect">
            <a:avLst/>
          </a:prstGeom>
        </p:spPr>
        <p:txBody>
          <a:bodyPr vert="horz" wrap="square" lIns="0" tIns="0" rIns="0" bIns="0" rtlCol="0">
            <a:spAutoFit/>
          </a:bodyPr>
          <a:lstStyle/>
          <a:p>
            <a:pPr marL="12700">
              <a:lnSpc>
                <a:spcPct val="55000"/>
              </a:lnSpc>
            </a:pPr>
            <a:r>
              <a:rPr sz="1650" b="1" spc="142" baseline="-25252" dirty="0" smtClean="0">
                <a:solidFill>
                  <a:srgbClr val="E8447D"/>
                </a:solidFill>
                <a:latin typeface="Yu Gothic UI"/>
                <a:cs typeface="Yu Gothic UI"/>
              </a:rPr>
              <a:t>❹</a:t>
            </a:r>
            <a:endParaRPr sz="850" dirty="0">
              <a:latin typeface="Yu Gothic UI"/>
              <a:cs typeface="Yu Gothic UI"/>
            </a:endParaRPr>
          </a:p>
        </p:txBody>
      </p:sp>
      <p:sp>
        <p:nvSpPr>
          <p:cNvPr id="95" name="object 95"/>
          <p:cNvSpPr txBox="1"/>
          <p:nvPr/>
        </p:nvSpPr>
        <p:spPr>
          <a:xfrm>
            <a:off x="4153370" y="4008047"/>
            <a:ext cx="673735" cy="208390"/>
          </a:xfrm>
          <a:prstGeom prst="rect">
            <a:avLst/>
          </a:prstGeom>
        </p:spPr>
        <p:txBody>
          <a:bodyPr vert="horz" wrap="square" lIns="0" tIns="15875" rIns="0" bIns="0" rtlCol="0">
            <a:spAutoFit/>
          </a:bodyPr>
          <a:lstStyle/>
          <a:p>
            <a:pPr marL="12700">
              <a:lnSpc>
                <a:spcPct val="100000"/>
              </a:lnSpc>
              <a:spcBef>
                <a:spcPts val="125"/>
              </a:spcBef>
            </a:pPr>
            <a:r>
              <a:rPr sz="1250" b="1" spc="-10" dirty="0">
                <a:solidFill>
                  <a:srgbClr val="003281"/>
                </a:solidFill>
                <a:latin typeface="Yu Gothic UI"/>
                <a:cs typeface="Yu Gothic UI"/>
              </a:rPr>
              <a:t>お客さま</a:t>
            </a:r>
            <a:endParaRPr sz="1250" spc="-10" dirty="0">
              <a:latin typeface="Yu Gothic UI"/>
              <a:cs typeface="Yu Gothic UI"/>
            </a:endParaRPr>
          </a:p>
        </p:txBody>
      </p:sp>
      <p:sp>
        <p:nvSpPr>
          <p:cNvPr id="96" name="object 96"/>
          <p:cNvSpPr txBox="1"/>
          <p:nvPr/>
        </p:nvSpPr>
        <p:spPr>
          <a:xfrm>
            <a:off x="4118318" y="6466558"/>
            <a:ext cx="673735" cy="220345"/>
          </a:xfrm>
          <a:prstGeom prst="rect">
            <a:avLst/>
          </a:prstGeom>
        </p:spPr>
        <p:txBody>
          <a:bodyPr vert="horz" wrap="square" lIns="0" tIns="15875" rIns="0" bIns="0" rtlCol="0">
            <a:spAutoFit/>
          </a:bodyPr>
          <a:lstStyle/>
          <a:p>
            <a:pPr marL="12700">
              <a:lnSpc>
                <a:spcPct val="100000"/>
              </a:lnSpc>
              <a:spcBef>
                <a:spcPts val="125"/>
              </a:spcBef>
            </a:pPr>
            <a:r>
              <a:rPr sz="1250" b="1" dirty="0">
                <a:solidFill>
                  <a:srgbClr val="A61269"/>
                </a:solidFill>
                <a:latin typeface="Yu Gothic UI"/>
                <a:cs typeface="Yu Gothic UI"/>
              </a:rPr>
              <a:t>保証会</a:t>
            </a:r>
            <a:r>
              <a:rPr sz="1250" b="1" spc="-50" dirty="0">
                <a:solidFill>
                  <a:srgbClr val="A61269"/>
                </a:solidFill>
                <a:latin typeface="Yu Gothic UI"/>
                <a:cs typeface="Yu Gothic UI"/>
              </a:rPr>
              <a:t>社</a:t>
            </a:r>
            <a:endParaRPr sz="1250">
              <a:latin typeface="Yu Gothic UI"/>
              <a:cs typeface="Yu Gothic UI"/>
            </a:endParaRPr>
          </a:p>
        </p:txBody>
      </p:sp>
      <p:grpSp>
        <p:nvGrpSpPr>
          <p:cNvPr id="97" name="object 97"/>
          <p:cNvGrpSpPr/>
          <p:nvPr/>
        </p:nvGrpSpPr>
        <p:grpSpPr>
          <a:xfrm>
            <a:off x="876985" y="4400854"/>
            <a:ext cx="4219544" cy="2936803"/>
            <a:chOff x="876985" y="4400854"/>
            <a:chExt cx="4219544" cy="2936803"/>
          </a:xfrm>
        </p:grpSpPr>
        <p:sp>
          <p:nvSpPr>
            <p:cNvPr id="98" name="object 98"/>
            <p:cNvSpPr/>
            <p:nvPr/>
          </p:nvSpPr>
          <p:spPr>
            <a:xfrm>
              <a:off x="4307714" y="6807727"/>
              <a:ext cx="298450" cy="242570"/>
            </a:xfrm>
            <a:custGeom>
              <a:avLst/>
              <a:gdLst/>
              <a:ahLst/>
              <a:cxnLst/>
              <a:rect l="l" t="t" r="r" b="b"/>
              <a:pathLst>
                <a:path w="298450" h="242570">
                  <a:moveTo>
                    <a:pt x="192189" y="0"/>
                  </a:moveTo>
                  <a:lnTo>
                    <a:pt x="129446" y="10290"/>
                  </a:lnTo>
                  <a:lnTo>
                    <a:pt x="66941" y="41935"/>
                  </a:lnTo>
                  <a:lnTo>
                    <a:pt x="16292" y="97242"/>
                  </a:lnTo>
                  <a:lnTo>
                    <a:pt x="931" y="134252"/>
                  </a:lnTo>
                  <a:lnTo>
                    <a:pt x="0" y="173456"/>
                  </a:lnTo>
                  <a:lnTo>
                    <a:pt x="10353" y="199904"/>
                  </a:lnTo>
                  <a:lnTo>
                    <a:pt x="29989" y="221564"/>
                  </a:lnTo>
                  <a:lnTo>
                    <a:pt x="59519" y="236432"/>
                  </a:lnTo>
                  <a:lnTo>
                    <a:pt x="99555" y="242506"/>
                  </a:lnTo>
                  <a:lnTo>
                    <a:pt x="82160" y="239080"/>
                  </a:lnTo>
                  <a:lnTo>
                    <a:pt x="62093" y="230986"/>
                  </a:lnTo>
                  <a:lnTo>
                    <a:pt x="43269" y="215526"/>
                  </a:lnTo>
                  <a:lnTo>
                    <a:pt x="29603" y="190004"/>
                  </a:lnTo>
                  <a:lnTo>
                    <a:pt x="26308" y="156952"/>
                  </a:lnTo>
                  <a:lnTo>
                    <a:pt x="33756" y="125622"/>
                  </a:lnTo>
                  <a:lnTo>
                    <a:pt x="61340" y="78003"/>
                  </a:lnTo>
                  <a:lnTo>
                    <a:pt x="92287" y="46532"/>
                  </a:lnTo>
                  <a:lnTo>
                    <a:pt x="124486" y="24593"/>
                  </a:lnTo>
                  <a:lnTo>
                    <a:pt x="182346" y="5016"/>
                  </a:lnTo>
                  <a:lnTo>
                    <a:pt x="198259" y="3238"/>
                  </a:lnTo>
                  <a:lnTo>
                    <a:pt x="222240" y="3238"/>
                  </a:lnTo>
                  <a:lnTo>
                    <a:pt x="221889" y="3133"/>
                  </a:lnTo>
                  <a:lnTo>
                    <a:pt x="203893" y="565"/>
                  </a:lnTo>
                  <a:lnTo>
                    <a:pt x="192189" y="0"/>
                  </a:lnTo>
                  <a:close/>
                </a:path>
                <a:path w="298450" h="242570">
                  <a:moveTo>
                    <a:pt x="222240" y="3238"/>
                  </a:moveTo>
                  <a:lnTo>
                    <a:pt x="198259" y="3238"/>
                  </a:lnTo>
                  <a:lnTo>
                    <a:pt x="206374" y="5156"/>
                  </a:lnTo>
                  <a:lnTo>
                    <a:pt x="197776" y="5950"/>
                  </a:lnTo>
                  <a:lnTo>
                    <a:pt x="160338" y="19461"/>
                  </a:lnTo>
                  <a:lnTo>
                    <a:pt x="114012" y="57502"/>
                  </a:lnTo>
                  <a:lnTo>
                    <a:pt x="87109" y="91567"/>
                  </a:lnTo>
                  <a:lnTo>
                    <a:pt x="65609" y="139344"/>
                  </a:lnTo>
                  <a:lnTo>
                    <a:pt x="62326" y="184330"/>
                  </a:lnTo>
                  <a:lnTo>
                    <a:pt x="76420" y="219368"/>
                  </a:lnTo>
                  <a:lnTo>
                    <a:pt x="107048" y="237299"/>
                  </a:lnTo>
                  <a:lnTo>
                    <a:pt x="110515" y="237947"/>
                  </a:lnTo>
                  <a:lnTo>
                    <a:pt x="113512" y="239623"/>
                  </a:lnTo>
                  <a:lnTo>
                    <a:pt x="162105" y="233670"/>
                  </a:lnTo>
                  <a:lnTo>
                    <a:pt x="163451" y="233208"/>
                  </a:lnTo>
                  <a:lnTo>
                    <a:pt x="114190" y="233208"/>
                  </a:lnTo>
                  <a:lnTo>
                    <a:pt x="98953" y="217833"/>
                  </a:lnTo>
                  <a:lnTo>
                    <a:pt x="101904" y="159842"/>
                  </a:lnTo>
                  <a:lnTo>
                    <a:pt x="118021" y="126288"/>
                  </a:lnTo>
                  <a:lnTo>
                    <a:pt x="136814" y="126288"/>
                  </a:lnTo>
                  <a:lnTo>
                    <a:pt x="135248" y="117292"/>
                  </a:lnTo>
                  <a:lnTo>
                    <a:pt x="149732" y="72898"/>
                  </a:lnTo>
                  <a:lnTo>
                    <a:pt x="179941" y="38095"/>
                  </a:lnTo>
                  <a:lnTo>
                    <a:pt x="213245" y="27076"/>
                  </a:lnTo>
                  <a:lnTo>
                    <a:pt x="229495" y="27076"/>
                  </a:lnTo>
                  <a:lnTo>
                    <a:pt x="226151" y="16406"/>
                  </a:lnTo>
                  <a:lnTo>
                    <a:pt x="211315" y="5791"/>
                  </a:lnTo>
                  <a:lnTo>
                    <a:pt x="230781" y="5791"/>
                  </a:lnTo>
                  <a:lnTo>
                    <a:pt x="222240" y="3238"/>
                  </a:lnTo>
                  <a:close/>
                </a:path>
                <a:path w="298450" h="242570">
                  <a:moveTo>
                    <a:pt x="230781" y="5791"/>
                  </a:moveTo>
                  <a:lnTo>
                    <a:pt x="211315" y="5791"/>
                  </a:lnTo>
                  <a:lnTo>
                    <a:pt x="222031" y="8226"/>
                  </a:lnTo>
                  <a:lnTo>
                    <a:pt x="225209" y="9690"/>
                  </a:lnTo>
                  <a:lnTo>
                    <a:pt x="244084" y="23632"/>
                  </a:lnTo>
                  <a:lnTo>
                    <a:pt x="254406" y="44792"/>
                  </a:lnTo>
                  <a:lnTo>
                    <a:pt x="255384" y="73487"/>
                  </a:lnTo>
                  <a:lnTo>
                    <a:pt x="246227" y="110032"/>
                  </a:lnTo>
                  <a:lnTo>
                    <a:pt x="223753" y="153056"/>
                  </a:lnTo>
                  <a:lnTo>
                    <a:pt x="192620" y="194770"/>
                  </a:lnTo>
                  <a:lnTo>
                    <a:pt x="160014" y="221197"/>
                  </a:lnTo>
                  <a:lnTo>
                    <a:pt x="114190" y="233208"/>
                  </a:lnTo>
                  <a:lnTo>
                    <a:pt x="163451" y="233208"/>
                  </a:lnTo>
                  <a:lnTo>
                    <a:pt x="200320" y="216716"/>
                  </a:lnTo>
                  <a:lnTo>
                    <a:pt x="239550" y="189467"/>
                  </a:lnTo>
                  <a:lnTo>
                    <a:pt x="285330" y="134487"/>
                  </a:lnTo>
                  <a:lnTo>
                    <a:pt x="297999" y="83472"/>
                  </a:lnTo>
                  <a:lnTo>
                    <a:pt x="294462" y="60099"/>
                  </a:lnTo>
                  <a:lnTo>
                    <a:pt x="283781" y="39522"/>
                  </a:lnTo>
                  <a:lnTo>
                    <a:pt x="265163" y="21564"/>
                  </a:lnTo>
                  <a:lnTo>
                    <a:pt x="243279" y="9526"/>
                  </a:lnTo>
                  <a:lnTo>
                    <a:pt x="230781" y="5791"/>
                  </a:lnTo>
                  <a:close/>
                </a:path>
                <a:path w="298450" h="242570">
                  <a:moveTo>
                    <a:pt x="136814" y="126288"/>
                  </a:moveTo>
                  <a:lnTo>
                    <a:pt x="118021" y="126288"/>
                  </a:lnTo>
                  <a:lnTo>
                    <a:pt x="115248" y="136952"/>
                  </a:lnTo>
                  <a:lnTo>
                    <a:pt x="112368" y="158905"/>
                  </a:lnTo>
                  <a:lnTo>
                    <a:pt x="116819" y="179720"/>
                  </a:lnTo>
                  <a:lnTo>
                    <a:pt x="136042" y="186969"/>
                  </a:lnTo>
                  <a:lnTo>
                    <a:pt x="159955" y="174604"/>
                  </a:lnTo>
                  <a:lnTo>
                    <a:pt x="184475" y="148850"/>
                  </a:lnTo>
                  <a:lnTo>
                    <a:pt x="187728" y="144170"/>
                  </a:lnTo>
                  <a:lnTo>
                    <a:pt x="150596" y="144170"/>
                  </a:lnTo>
                  <a:lnTo>
                    <a:pt x="138353" y="135128"/>
                  </a:lnTo>
                  <a:lnTo>
                    <a:pt x="136814" y="126288"/>
                  </a:lnTo>
                  <a:close/>
                </a:path>
                <a:path w="298450" h="242570">
                  <a:moveTo>
                    <a:pt x="229495" y="27076"/>
                  </a:moveTo>
                  <a:lnTo>
                    <a:pt x="213245" y="27076"/>
                  </a:lnTo>
                  <a:lnTo>
                    <a:pt x="222539" y="37526"/>
                  </a:lnTo>
                  <a:lnTo>
                    <a:pt x="224077" y="56681"/>
                  </a:lnTo>
                  <a:lnTo>
                    <a:pt x="207886" y="101536"/>
                  </a:lnTo>
                  <a:lnTo>
                    <a:pt x="179736" y="133254"/>
                  </a:lnTo>
                  <a:lnTo>
                    <a:pt x="150596" y="144170"/>
                  </a:lnTo>
                  <a:lnTo>
                    <a:pt x="187728" y="144170"/>
                  </a:lnTo>
                  <a:lnTo>
                    <a:pt x="205777" y="118200"/>
                  </a:lnTo>
                  <a:lnTo>
                    <a:pt x="220040" y="91147"/>
                  </a:lnTo>
                  <a:lnTo>
                    <a:pt x="229878" y="61044"/>
                  </a:lnTo>
                  <a:lnTo>
                    <a:pt x="232127" y="35477"/>
                  </a:lnTo>
                  <a:lnTo>
                    <a:pt x="229495" y="27076"/>
                  </a:lnTo>
                  <a:close/>
                </a:path>
              </a:pathLst>
            </a:custGeom>
            <a:solidFill>
              <a:srgbClr val="A61269"/>
            </a:solidFill>
          </p:spPr>
          <p:txBody>
            <a:bodyPr wrap="square" lIns="0" tIns="0" rIns="0" bIns="0" rtlCol="0"/>
            <a:lstStyle/>
            <a:p>
              <a:endParaRPr/>
            </a:p>
          </p:txBody>
        </p:sp>
        <p:pic>
          <p:nvPicPr>
            <p:cNvPr id="99" name="object 99"/>
            <p:cNvPicPr/>
            <p:nvPr/>
          </p:nvPicPr>
          <p:blipFill>
            <a:blip r:embed="rId11" cstate="print"/>
            <a:stretch>
              <a:fillRect/>
            </a:stretch>
          </p:blipFill>
          <p:spPr>
            <a:xfrm>
              <a:off x="3816070" y="7120090"/>
              <a:ext cx="1280459" cy="99998"/>
            </a:xfrm>
            <a:prstGeom prst="rect">
              <a:avLst/>
            </a:prstGeom>
          </p:spPr>
        </p:pic>
        <p:sp>
          <p:nvSpPr>
            <p:cNvPr id="100" name="object 100"/>
            <p:cNvSpPr/>
            <p:nvPr/>
          </p:nvSpPr>
          <p:spPr>
            <a:xfrm>
              <a:off x="3073279" y="4648841"/>
              <a:ext cx="303530" cy="207645"/>
            </a:xfrm>
            <a:custGeom>
              <a:avLst/>
              <a:gdLst/>
              <a:ahLst/>
              <a:cxnLst/>
              <a:rect l="l" t="t" r="r" b="b"/>
              <a:pathLst>
                <a:path w="303529" h="207645">
                  <a:moveTo>
                    <a:pt x="289369" y="207022"/>
                  </a:moveTo>
                  <a:lnTo>
                    <a:pt x="13893" y="207022"/>
                  </a:lnTo>
                  <a:lnTo>
                    <a:pt x="6210" y="207022"/>
                  </a:lnTo>
                  <a:lnTo>
                    <a:pt x="0" y="200799"/>
                  </a:lnTo>
                  <a:lnTo>
                    <a:pt x="0" y="193128"/>
                  </a:lnTo>
                  <a:lnTo>
                    <a:pt x="0" y="13881"/>
                  </a:lnTo>
                  <a:lnTo>
                    <a:pt x="0" y="6210"/>
                  </a:lnTo>
                  <a:lnTo>
                    <a:pt x="6210" y="0"/>
                  </a:lnTo>
                  <a:lnTo>
                    <a:pt x="13893" y="0"/>
                  </a:lnTo>
                  <a:lnTo>
                    <a:pt x="289369" y="0"/>
                  </a:lnTo>
                  <a:lnTo>
                    <a:pt x="297040" y="0"/>
                  </a:lnTo>
                  <a:lnTo>
                    <a:pt x="303263" y="6210"/>
                  </a:lnTo>
                  <a:lnTo>
                    <a:pt x="303263" y="13881"/>
                  </a:lnTo>
                  <a:lnTo>
                    <a:pt x="303263" y="193128"/>
                  </a:lnTo>
                  <a:lnTo>
                    <a:pt x="303263" y="200799"/>
                  </a:lnTo>
                  <a:lnTo>
                    <a:pt x="297040" y="207022"/>
                  </a:lnTo>
                  <a:lnTo>
                    <a:pt x="289369" y="207022"/>
                  </a:lnTo>
                  <a:close/>
                </a:path>
              </a:pathLst>
            </a:custGeom>
            <a:ln w="11239">
              <a:solidFill>
                <a:srgbClr val="3C4678"/>
              </a:solidFill>
            </a:ln>
          </p:spPr>
          <p:txBody>
            <a:bodyPr wrap="square" lIns="0" tIns="0" rIns="0" bIns="0" rtlCol="0"/>
            <a:lstStyle/>
            <a:p>
              <a:endParaRPr/>
            </a:p>
          </p:txBody>
        </p:sp>
        <p:sp>
          <p:nvSpPr>
            <p:cNvPr id="101" name="object 101"/>
            <p:cNvSpPr/>
            <p:nvPr/>
          </p:nvSpPr>
          <p:spPr>
            <a:xfrm>
              <a:off x="3078523" y="4754754"/>
              <a:ext cx="121920" cy="92710"/>
            </a:xfrm>
            <a:custGeom>
              <a:avLst/>
              <a:gdLst/>
              <a:ahLst/>
              <a:cxnLst/>
              <a:rect l="l" t="t" r="r" b="b"/>
              <a:pathLst>
                <a:path w="121919" h="92710">
                  <a:moveTo>
                    <a:pt x="121716" y="0"/>
                  </a:moveTo>
                  <a:lnTo>
                    <a:pt x="91291" y="23043"/>
                  </a:lnTo>
                  <a:lnTo>
                    <a:pt x="60863" y="46089"/>
                  </a:lnTo>
                  <a:lnTo>
                    <a:pt x="30432" y="69138"/>
                  </a:lnTo>
                  <a:lnTo>
                    <a:pt x="0" y="92189"/>
                  </a:lnTo>
                </a:path>
              </a:pathLst>
            </a:custGeom>
            <a:ln w="11239">
              <a:solidFill>
                <a:srgbClr val="3C4678"/>
              </a:solidFill>
            </a:ln>
          </p:spPr>
          <p:txBody>
            <a:bodyPr wrap="square" lIns="0" tIns="0" rIns="0" bIns="0" rtlCol="0"/>
            <a:lstStyle/>
            <a:p>
              <a:endParaRPr/>
            </a:p>
          </p:txBody>
        </p:sp>
        <p:sp>
          <p:nvSpPr>
            <p:cNvPr id="102" name="object 102"/>
            <p:cNvSpPr/>
            <p:nvPr/>
          </p:nvSpPr>
          <p:spPr>
            <a:xfrm>
              <a:off x="3247353" y="4753075"/>
              <a:ext cx="124460" cy="93980"/>
            </a:xfrm>
            <a:custGeom>
              <a:avLst/>
              <a:gdLst/>
              <a:ahLst/>
              <a:cxnLst/>
              <a:rect l="l" t="t" r="r" b="b"/>
              <a:pathLst>
                <a:path w="124460" h="93979">
                  <a:moveTo>
                    <a:pt x="123926" y="93865"/>
                  </a:moveTo>
                  <a:lnTo>
                    <a:pt x="92941" y="70403"/>
                  </a:lnTo>
                  <a:lnTo>
                    <a:pt x="61958" y="46937"/>
                  </a:lnTo>
                  <a:lnTo>
                    <a:pt x="30977" y="23469"/>
                  </a:lnTo>
                  <a:lnTo>
                    <a:pt x="0" y="0"/>
                  </a:lnTo>
                </a:path>
              </a:pathLst>
            </a:custGeom>
            <a:ln w="11239">
              <a:solidFill>
                <a:srgbClr val="3C4678"/>
              </a:solidFill>
            </a:ln>
          </p:spPr>
          <p:txBody>
            <a:bodyPr wrap="square" lIns="0" tIns="0" rIns="0" bIns="0" rtlCol="0"/>
            <a:lstStyle/>
            <a:p>
              <a:endParaRPr/>
            </a:p>
          </p:txBody>
        </p:sp>
        <p:sp>
          <p:nvSpPr>
            <p:cNvPr id="103" name="object 103"/>
            <p:cNvSpPr/>
            <p:nvPr/>
          </p:nvSpPr>
          <p:spPr>
            <a:xfrm>
              <a:off x="3078523" y="4654840"/>
              <a:ext cx="293370" cy="119380"/>
            </a:xfrm>
            <a:custGeom>
              <a:avLst/>
              <a:gdLst/>
              <a:ahLst/>
              <a:cxnLst/>
              <a:rect l="l" t="t" r="r" b="b"/>
              <a:pathLst>
                <a:path w="293370" h="119379">
                  <a:moveTo>
                    <a:pt x="0" y="0"/>
                  </a:moveTo>
                  <a:lnTo>
                    <a:pt x="139598" y="115709"/>
                  </a:lnTo>
                  <a:lnTo>
                    <a:pt x="143535" y="118973"/>
                  </a:lnTo>
                  <a:lnTo>
                    <a:pt x="149225" y="118973"/>
                  </a:lnTo>
                  <a:lnTo>
                    <a:pt x="153162" y="115709"/>
                  </a:lnTo>
                  <a:lnTo>
                    <a:pt x="292760" y="0"/>
                  </a:lnTo>
                </a:path>
              </a:pathLst>
            </a:custGeom>
            <a:ln w="11239">
              <a:solidFill>
                <a:srgbClr val="3C4678"/>
              </a:solidFill>
            </a:ln>
          </p:spPr>
          <p:txBody>
            <a:bodyPr wrap="square" lIns="0" tIns="0" rIns="0" bIns="0" rtlCol="0"/>
            <a:lstStyle/>
            <a:p>
              <a:endParaRPr/>
            </a:p>
          </p:txBody>
        </p:sp>
        <p:sp>
          <p:nvSpPr>
            <p:cNvPr id="104" name="object 104"/>
            <p:cNvSpPr/>
            <p:nvPr/>
          </p:nvSpPr>
          <p:spPr>
            <a:xfrm>
              <a:off x="3632829" y="5428721"/>
              <a:ext cx="208915" cy="371475"/>
            </a:xfrm>
            <a:custGeom>
              <a:avLst/>
              <a:gdLst/>
              <a:ahLst/>
              <a:cxnLst/>
              <a:rect l="l" t="t" r="r" b="b"/>
              <a:pathLst>
                <a:path w="208914" h="371475">
                  <a:moveTo>
                    <a:pt x="208648" y="232257"/>
                  </a:moveTo>
                  <a:lnTo>
                    <a:pt x="39903" y="232257"/>
                  </a:lnTo>
                  <a:lnTo>
                    <a:pt x="40297" y="232778"/>
                  </a:lnTo>
                  <a:lnTo>
                    <a:pt x="40386" y="371005"/>
                  </a:lnTo>
                  <a:lnTo>
                    <a:pt x="41605" y="369887"/>
                  </a:lnTo>
                  <a:lnTo>
                    <a:pt x="41148" y="368401"/>
                  </a:lnTo>
                  <a:lnTo>
                    <a:pt x="41236" y="233540"/>
                  </a:lnTo>
                  <a:lnTo>
                    <a:pt x="41757" y="233108"/>
                  </a:lnTo>
                  <a:lnTo>
                    <a:pt x="47002" y="232524"/>
                  </a:lnTo>
                  <a:lnTo>
                    <a:pt x="208648" y="232524"/>
                  </a:lnTo>
                  <a:lnTo>
                    <a:pt x="208648" y="232257"/>
                  </a:lnTo>
                  <a:close/>
                </a:path>
                <a:path w="208914" h="371475">
                  <a:moveTo>
                    <a:pt x="208648" y="232524"/>
                  </a:moveTo>
                  <a:lnTo>
                    <a:pt x="47002" y="232524"/>
                  </a:lnTo>
                  <a:lnTo>
                    <a:pt x="47325" y="232778"/>
                  </a:lnTo>
                  <a:lnTo>
                    <a:pt x="47332" y="360946"/>
                  </a:lnTo>
                  <a:lnTo>
                    <a:pt x="47532" y="362051"/>
                  </a:lnTo>
                  <a:lnTo>
                    <a:pt x="47523" y="363347"/>
                  </a:lnTo>
                  <a:lnTo>
                    <a:pt x="48552" y="363245"/>
                  </a:lnTo>
                  <a:lnTo>
                    <a:pt x="49390" y="362051"/>
                  </a:lnTo>
                  <a:lnTo>
                    <a:pt x="49152" y="360946"/>
                  </a:lnTo>
                  <a:lnTo>
                    <a:pt x="49110" y="232981"/>
                  </a:lnTo>
                  <a:lnTo>
                    <a:pt x="208648" y="232981"/>
                  </a:lnTo>
                  <a:lnTo>
                    <a:pt x="208648" y="232524"/>
                  </a:lnTo>
                  <a:close/>
                </a:path>
                <a:path w="208914" h="371475">
                  <a:moveTo>
                    <a:pt x="431" y="143395"/>
                  </a:moveTo>
                  <a:lnTo>
                    <a:pt x="0" y="143751"/>
                  </a:lnTo>
                  <a:lnTo>
                    <a:pt x="0" y="232003"/>
                  </a:lnTo>
                  <a:lnTo>
                    <a:pt x="419" y="232371"/>
                  </a:lnTo>
                  <a:lnTo>
                    <a:pt x="38049" y="232283"/>
                  </a:lnTo>
                  <a:lnTo>
                    <a:pt x="39903" y="232257"/>
                  </a:lnTo>
                  <a:lnTo>
                    <a:pt x="208648" y="232257"/>
                  </a:lnTo>
                  <a:lnTo>
                    <a:pt x="208648" y="143484"/>
                  </a:lnTo>
                  <a:lnTo>
                    <a:pt x="39941" y="143484"/>
                  </a:lnTo>
                  <a:lnTo>
                    <a:pt x="431" y="143395"/>
                  </a:lnTo>
                  <a:close/>
                </a:path>
                <a:path w="208914" h="371475">
                  <a:moveTo>
                    <a:pt x="40386" y="0"/>
                  </a:moveTo>
                  <a:lnTo>
                    <a:pt x="40297" y="143027"/>
                  </a:lnTo>
                  <a:lnTo>
                    <a:pt x="39941" y="143484"/>
                  </a:lnTo>
                  <a:lnTo>
                    <a:pt x="208648" y="143484"/>
                  </a:lnTo>
                  <a:lnTo>
                    <a:pt x="208648" y="143027"/>
                  </a:lnTo>
                  <a:lnTo>
                    <a:pt x="41300" y="143027"/>
                  </a:lnTo>
                  <a:lnTo>
                    <a:pt x="41198" y="2870"/>
                  </a:lnTo>
                  <a:lnTo>
                    <a:pt x="41097" y="469"/>
                  </a:lnTo>
                  <a:lnTo>
                    <a:pt x="40386" y="0"/>
                  </a:lnTo>
                  <a:close/>
                </a:path>
                <a:path w="208914" h="371475">
                  <a:moveTo>
                    <a:pt x="48501" y="7670"/>
                  </a:moveTo>
                  <a:lnTo>
                    <a:pt x="47472" y="7797"/>
                  </a:lnTo>
                  <a:lnTo>
                    <a:pt x="47559" y="8763"/>
                  </a:lnTo>
                  <a:lnTo>
                    <a:pt x="47371" y="10071"/>
                  </a:lnTo>
                  <a:lnTo>
                    <a:pt x="47421" y="142227"/>
                  </a:lnTo>
                  <a:lnTo>
                    <a:pt x="46761" y="142709"/>
                  </a:lnTo>
                  <a:lnTo>
                    <a:pt x="41300" y="143027"/>
                  </a:lnTo>
                  <a:lnTo>
                    <a:pt x="208648" y="143027"/>
                  </a:lnTo>
                  <a:lnTo>
                    <a:pt x="208648" y="142811"/>
                  </a:lnTo>
                  <a:lnTo>
                    <a:pt x="49669" y="142811"/>
                  </a:lnTo>
                  <a:lnTo>
                    <a:pt x="49097" y="142227"/>
                  </a:lnTo>
                  <a:lnTo>
                    <a:pt x="49098" y="10071"/>
                  </a:lnTo>
                  <a:lnTo>
                    <a:pt x="49377" y="8763"/>
                  </a:lnTo>
                  <a:lnTo>
                    <a:pt x="48501" y="7670"/>
                  </a:lnTo>
                  <a:close/>
                </a:path>
                <a:path w="208914" h="371475">
                  <a:moveTo>
                    <a:pt x="51790" y="142748"/>
                  </a:moveTo>
                  <a:lnTo>
                    <a:pt x="49669" y="142811"/>
                  </a:lnTo>
                  <a:lnTo>
                    <a:pt x="208648" y="142811"/>
                  </a:lnTo>
                  <a:lnTo>
                    <a:pt x="52590" y="142773"/>
                  </a:lnTo>
                  <a:lnTo>
                    <a:pt x="51790" y="142748"/>
                  </a:lnTo>
                  <a:close/>
                </a:path>
              </a:pathLst>
            </a:custGeom>
            <a:solidFill>
              <a:srgbClr val="E60012"/>
            </a:solidFill>
          </p:spPr>
          <p:txBody>
            <a:bodyPr wrap="square" lIns="0" tIns="0" rIns="0" bIns="0" rtlCol="0"/>
            <a:lstStyle/>
            <a:p>
              <a:endParaRPr/>
            </a:p>
          </p:txBody>
        </p:sp>
        <p:sp>
          <p:nvSpPr>
            <p:cNvPr id="105" name="object 105"/>
            <p:cNvSpPr/>
            <p:nvPr/>
          </p:nvSpPr>
          <p:spPr>
            <a:xfrm>
              <a:off x="3673215" y="5428277"/>
              <a:ext cx="285750" cy="372110"/>
            </a:xfrm>
            <a:custGeom>
              <a:avLst/>
              <a:gdLst/>
              <a:ahLst/>
              <a:cxnLst/>
              <a:rect l="l" t="t" r="r" b="b"/>
              <a:pathLst>
                <a:path w="285750" h="372110">
                  <a:moveTo>
                    <a:pt x="596" y="232663"/>
                  </a:moveTo>
                  <a:lnTo>
                    <a:pt x="88" y="233146"/>
                  </a:lnTo>
                  <a:lnTo>
                    <a:pt x="57" y="371487"/>
                  </a:lnTo>
                  <a:lnTo>
                    <a:pt x="673" y="371894"/>
                  </a:lnTo>
                  <a:lnTo>
                    <a:pt x="1409" y="371678"/>
                  </a:lnTo>
                  <a:lnTo>
                    <a:pt x="284827" y="371678"/>
                  </a:lnTo>
                  <a:lnTo>
                    <a:pt x="285292" y="371487"/>
                  </a:lnTo>
                  <a:lnTo>
                    <a:pt x="285290" y="363588"/>
                  </a:lnTo>
                  <a:lnTo>
                    <a:pt x="7912" y="363588"/>
                  </a:lnTo>
                  <a:lnTo>
                    <a:pt x="7518" y="362902"/>
                  </a:lnTo>
                  <a:lnTo>
                    <a:pt x="7721" y="362165"/>
                  </a:lnTo>
                  <a:lnTo>
                    <a:pt x="7708" y="232867"/>
                  </a:lnTo>
                  <a:lnTo>
                    <a:pt x="596" y="232663"/>
                  </a:lnTo>
                  <a:close/>
                </a:path>
                <a:path w="285750" h="372110">
                  <a:moveTo>
                    <a:pt x="284827" y="371678"/>
                  </a:moveTo>
                  <a:lnTo>
                    <a:pt x="2120" y="371678"/>
                  </a:lnTo>
                  <a:lnTo>
                    <a:pt x="284734" y="371716"/>
                  </a:lnTo>
                  <a:close/>
                </a:path>
                <a:path w="285750" h="372110">
                  <a:moveTo>
                    <a:pt x="9144" y="362915"/>
                  </a:moveTo>
                  <a:lnTo>
                    <a:pt x="7912" y="363588"/>
                  </a:lnTo>
                  <a:lnTo>
                    <a:pt x="285290" y="363588"/>
                  </a:lnTo>
                  <a:lnTo>
                    <a:pt x="285290" y="363245"/>
                  </a:lnTo>
                  <a:lnTo>
                    <a:pt x="276491" y="363245"/>
                  </a:lnTo>
                  <a:lnTo>
                    <a:pt x="276491" y="363105"/>
                  </a:lnTo>
                  <a:lnTo>
                    <a:pt x="10400" y="363092"/>
                  </a:lnTo>
                  <a:lnTo>
                    <a:pt x="9144" y="362915"/>
                  </a:lnTo>
                  <a:close/>
                </a:path>
                <a:path w="285750" h="372110">
                  <a:moveTo>
                    <a:pt x="276491" y="75487"/>
                  </a:moveTo>
                  <a:lnTo>
                    <a:pt x="276491" y="363092"/>
                  </a:lnTo>
                  <a:lnTo>
                    <a:pt x="276872" y="363092"/>
                  </a:lnTo>
                  <a:lnTo>
                    <a:pt x="276491" y="363245"/>
                  </a:lnTo>
                  <a:lnTo>
                    <a:pt x="285290" y="363245"/>
                  </a:lnTo>
                  <a:lnTo>
                    <a:pt x="285267" y="75488"/>
                  </a:lnTo>
                  <a:lnTo>
                    <a:pt x="276491" y="75487"/>
                  </a:lnTo>
                  <a:close/>
                </a:path>
                <a:path w="285750" h="372110">
                  <a:moveTo>
                    <a:pt x="276491" y="363092"/>
                  </a:moveTo>
                  <a:lnTo>
                    <a:pt x="10490" y="363105"/>
                  </a:lnTo>
                  <a:lnTo>
                    <a:pt x="276491" y="363105"/>
                  </a:lnTo>
                  <a:close/>
                </a:path>
                <a:path w="285750" h="372110">
                  <a:moveTo>
                    <a:pt x="8051" y="143865"/>
                  </a:moveTo>
                  <a:lnTo>
                    <a:pt x="7708" y="143867"/>
                  </a:lnTo>
                  <a:lnTo>
                    <a:pt x="7708" y="144233"/>
                  </a:lnTo>
                  <a:lnTo>
                    <a:pt x="8051" y="143865"/>
                  </a:lnTo>
                  <a:close/>
                </a:path>
                <a:path w="285750" h="372110">
                  <a:moveTo>
                    <a:pt x="673" y="0"/>
                  </a:moveTo>
                  <a:lnTo>
                    <a:pt x="0" y="431"/>
                  </a:lnTo>
                  <a:lnTo>
                    <a:pt x="50" y="1219"/>
                  </a:lnTo>
                  <a:lnTo>
                    <a:pt x="139" y="143903"/>
                  </a:lnTo>
                  <a:lnTo>
                    <a:pt x="7708" y="143867"/>
                  </a:lnTo>
                  <a:lnTo>
                    <a:pt x="7721" y="9728"/>
                  </a:lnTo>
                  <a:lnTo>
                    <a:pt x="7521" y="8991"/>
                  </a:lnTo>
                  <a:lnTo>
                    <a:pt x="7912" y="8305"/>
                  </a:lnTo>
                  <a:lnTo>
                    <a:pt x="223901" y="8305"/>
                  </a:lnTo>
                  <a:lnTo>
                    <a:pt x="216154" y="546"/>
                  </a:lnTo>
                  <a:lnTo>
                    <a:pt x="215332" y="228"/>
                  </a:lnTo>
                  <a:lnTo>
                    <a:pt x="1409" y="228"/>
                  </a:lnTo>
                  <a:lnTo>
                    <a:pt x="673" y="0"/>
                  </a:lnTo>
                  <a:close/>
                </a:path>
                <a:path w="285750" h="372110">
                  <a:moveTo>
                    <a:pt x="285267" y="75056"/>
                  </a:moveTo>
                  <a:lnTo>
                    <a:pt x="214007" y="75056"/>
                  </a:lnTo>
                  <a:lnTo>
                    <a:pt x="224809" y="75072"/>
                  </a:lnTo>
                  <a:lnTo>
                    <a:pt x="246422" y="75494"/>
                  </a:lnTo>
                  <a:lnTo>
                    <a:pt x="257293" y="75487"/>
                  </a:lnTo>
                  <a:lnTo>
                    <a:pt x="262255" y="75399"/>
                  </a:lnTo>
                  <a:lnTo>
                    <a:pt x="276491" y="75399"/>
                  </a:lnTo>
                  <a:lnTo>
                    <a:pt x="276491" y="75107"/>
                  </a:lnTo>
                  <a:lnTo>
                    <a:pt x="285267" y="75107"/>
                  </a:lnTo>
                  <a:close/>
                </a:path>
                <a:path w="285750" h="372110">
                  <a:moveTo>
                    <a:pt x="285267" y="75107"/>
                  </a:moveTo>
                  <a:lnTo>
                    <a:pt x="276491" y="75107"/>
                  </a:lnTo>
                  <a:lnTo>
                    <a:pt x="276733" y="75488"/>
                  </a:lnTo>
                  <a:lnTo>
                    <a:pt x="285267" y="75488"/>
                  </a:lnTo>
                  <a:lnTo>
                    <a:pt x="285267" y="75107"/>
                  </a:lnTo>
                  <a:close/>
                </a:path>
                <a:path w="285750" h="372110">
                  <a:moveTo>
                    <a:pt x="276491" y="75399"/>
                  </a:moveTo>
                  <a:lnTo>
                    <a:pt x="262255" y="75399"/>
                  </a:lnTo>
                  <a:lnTo>
                    <a:pt x="276491" y="75487"/>
                  </a:lnTo>
                  <a:close/>
                </a:path>
                <a:path w="285750" h="372110">
                  <a:moveTo>
                    <a:pt x="224383" y="8788"/>
                  </a:moveTo>
                  <a:lnTo>
                    <a:pt x="206908" y="8788"/>
                  </a:lnTo>
                  <a:lnTo>
                    <a:pt x="210045" y="8851"/>
                  </a:lnTo>
                  <a:lnTo>
                    <a:pt x="210230" y="8978"/>
                  </a:lnTo>
                  <a:lnTo>
                    <a:pt x="210234" y="24620"/>
                  </a:lnTo>
                  <a:lnTo>
                    <a:pt x="210655" y="50995"/>
                  </a:lnTo>
                  <a:lnTo>
                    <a:pt x="210667" y="74612"/>
                  </a:lnTo>
                  <a:lnTo>
                    <a:pt x="211086" y="75095"/>
                  </a:lnTo>
                  <a:lnTo>
                    <a:pt x="214007" y="75056"/>
                  </a:lnTo>
                  <a:lnTo>
                    <a:pt x="285267" y="75056"/>
                  </a:lnTo>
                  <a:lnTo>
                    <a:pt x="285267" y="70230"/>
                  </a:lnTo>
                  <a:lnTo>
                    <a:pt x="284873" y="69291"/>
                  </a:lnTo>
                  <a:lnTo>
                    <a:pt x="224383" y="8788"/>
                  </a:lnTo>
                  <a:close/>
                </a:path>
                <a:path w="285750" h="372110">
                  <a:moveTo>
                    <a:pt x="223901" y="8305"/>
                  </a:moveTo>
                  <a:lnTo>
                    <a:pt x="7912" y="8305"/>
                  </a:lnTo>
                  <a:lnTo>
                    <a:pt x="9220" y="8991"/>
                  </a:lnTo>
                  <a:lnTo>
                    <a:pt x="10629" y="8788"/>
                  </a:lnTo>
                  <a:lnTo>
                    <a:pt x="224383" y="8788"/>
                  </a:lnTo>
                  <a:lnTo>
                    <a:pt x="223901" y="8305"/>
                  </a:lnTo>
                  <a:close/>
                </a:path>
                <a:path w="285750" h="372110">
                  <a:moveTo>
                    <a:pt x="215201" y="177"/>
                  </a:moveTo>
                  <a:lnTo>
                    <a:pt x="1409" y="228"/>
                  </a:lnTo>
                  <a:lnTo>
                    <a:pt x="215332" y="228"/>
                  </a:lnTo>
                  <a:lnTo>
                    <a:pt x="215201" y="177"/>
                  </a:lnTo>
                  <a:close/>
                </a:path>
              </a:pathLst>
            </a:custGeom>
            <a:solidFill>
              <a:srgbClr val="221815"/>
            </a:solidFill>
          </p:spPr>
          <p:txBody>
            <a:bodyPr wrap="square" lIns="0" tIns="0" rIns="0" bIns="0" rtlCol="0"/>
            <a:lstStyle/>
            <a:p>
              <a:endParaRPr/>
            </a:p>
          </p:txBody>
        </p:sp>
        <p:sp>
          <p:nvSpPr>
            <p:cNvPr id="106" name="object 106"/>
            <p:cNvSpPr/>
            <p:nvPr/>
          </p:nvSpPr>
          <p:spPr>
            <a:xfrm>
              <a:off x="3681133" y="5436590"/>
              <a:ext cx="269875" cy="355600"/>
            </a:xfrm>
            <a:custGeom>
              <a:avLst/>
              <a:gdLst/>
              <a:ahLst/>
              <a:cxnLst/>
              <a:rect l="l" t="t" r="r" b="b"/>
              <a:pathLst>
                <a:path w="269875" h="355600">
                  <a:moveTo>
                    <a:pt x="269417" y="67310"/>
                  </a:moveTo>
                  <a:lnTo>
                    <a:pt x="269138" y="67310"/>
                  </a:lnTo>
                  <a:lnTo>
                    <a:pt x="269138" y="66040"/>
                  </a:lnTo>
                  <a:lnTo>
                    <a:pt x="203174" y="66040"/>
                  </a:lnTo>
                  <a:lnTo>
                    <a:pt x="203174" y="0"/>
                  </a:lnTo>
                  <a:lnTo>
                    <a:pt x="0" y="0"/>
                  </a:lnTo>
                  <a:lnTo>
                    <a:pt x="0" y="66040"/>
                  </a:lnTo>
                  <a:lnTo>
                    <a:pt x="12" y="67310"/>
                  </a:lnTo>
                  <a:lnTo>
                    <a:pt x="12" y="134620"/>
                  </a:lnTo>
                  <a:lnTo>
                    <a:pt x="50" y="135890"/>
                  </a:lnTo>
                  <a:lnTo>
                    <a:pt x="159740" y="135890"/>
                  </a:lnTo>
                  <a:lnTo>
                    <a:pt x="159740" y="223520"/>
                  </a:lnTo>
                  <a:lnTo>
                    <a:pt x="159677" y="224790"/>
                  </a:lnTo>
                  <a:lnTo>
                    <a:pt x="12" y="224790"/>
                  </a:lnTo>
                  <a:lnTo>
                    <a:pt x="12" y="355600"/>
                  </a:lnTo>
                  <a:lnTo>
                    <a:pt x="269417" y="355600"/>
                  </a:lnTo>
                  <a:lnTo>
                    <a:pt x="269417" y="224790"/>
                  </a:lnTo>
                  <a:lnTo>
                    <a:pt x="269417" y="223520"/>
                  </a:lnTo>
                  <a:lnTo>
                    <a:pt x="269417" y="135890"/>
                  </a:lnTo>
                  <a:lnTo>
                    <a:pt x="269417" y="134620"/>
                  </a:lnTo>
                  <a:lnTo>
                    <a:pt x="269417" y="67310"/>
                  </a:lnTo>
                  <a:close/>
                </a:path>
              </a:pathLst>
            </a:custGeom>
            <a:solidFill>
              <a:srgbClr val="FEFEFE"/>
            </a:solidFill>
          </p:spPr>
          <p:txBody>
            <a:bodyPr wrap="square" lIns="0" tIns="0" rIns="0" bIns="0" rtlCol="0"/>
            <a:lstStyle/>
            <a:p>
              <a:endParaRPr/>
            </a:p>
          </p:txBody>
        </p:sp>
        <p:sp>
          <p:nvSpPr>
            <p:cNvPr id="107" name="object 107"/>
            <p:cNvSpPr/>
            <p:nvPr/>
          </p:nvSpPr>
          <p:spPr>
            <a:xfrm>
              <a:off x="3660521" y="5443346"/>
              <a:ext cx="283845" cy="201295"/>
            </a:xfrm>
            <a:custGeom>
              <a:avLst/>
              <a:gdLst/>
              <a:ahLst/>
              <a:cxnLst/>
              <a:rect l="l" t="t" r="r" b="b"/>
              <a:pathLst>
                <a:path w="283845" h="201295">
                  <a:moveTo>
                    <a:pt x="46545" y="163982"/>
                  </a:moveTo>
                  <a:lnTo>
                    <a:pt x="43713" y="152171"/>
                  </a:lnTo>
                  <a:lnTo>
                    <a:pt x="40005" y="148971"/>
                  </a:lnTo>
                  <a:lnTo>
                    <a:pt x="32283" y="146875"/>
                  </a:lnTo>
                  <a:lnTo>
                    <a:pt x="29768" y="146672"/>
                  </a:lnTo>
                  <a:lnTo>
                    <a:pt x="10337" y="146710"/>
                  </a:lnTo>
                  <a:lnTo>
                    <a:pt x="381" y="146621"/>
                  </a:lnTo>
                  <a:lnTo>
                    <a:pt x="0" y="147002"/>
                  </a:lnTo>
                  <a:lnTo>
                    <a:pt x="88" y="156883"/>
                  </a:lnTo>
                  <a:lnTo>
                    <a:pt x="50" y="173672"/>
                  </a:lnTo>
                  <a:lnTo>
                    <a:pt x="101" y="190461"/>
                  </a:lnTo>
                  <a:lnTo>
                    <a:pt x="0" y="200393"/>
                  </a:lnTo>
                  <a:lnTo>
                    <a:pt x="444" y="200710"/>
                  </a:lnTo>
                  <a:lnTo>
                    <a:pt x="6311" y="200596"/>
                  </a:lnTo>
                  <a:lnTo>
                    <a:pt x="16471" y="200698"/>
                  </a:lnTo>
                  <a:lnTo>
                    <a:pt x="16827" y="200342"/>
                  </a:lnTo>
                  <a:lnTo>
                    <a:pt x="16738" y="193484"/>
                  </a:lnTo>
                  <a:lnTo>
                    <a:pt x="16827" y="187934"/>
                  </a:lnTo>
                  <a:lnTo>
                    <a:pt x="16725" y="181025"/>
                  </a:lnTo>
                  <a:lnTo>
                    <a:pt x="17068" y="180568"/>
                  </a:lnTo>
                  <a:lnTo>
                    <a:pt x="26035" y="180784"/>
                  </a:lnTo>
                  <a:lnTo>
                    <a:pt x="34264" y="179933"/>
                  </a:lnTo>
                  <a:lnTo>
                    <a:pt x="38506" y="178765"/>
                  </a:lnTo>
                  <a:lnTo>
                    <a:pt x="46088" y="169989"/>
                  </a:lnTo>
                  <a:lnTo>
                    <a:pt x="46545" y="163982"/>
                  </a:lnTo>
                  <a:close/>
                </a:path>
                <a:path w="283845" h="201295">
                  <a:moveTo>
                    <a:pt x="104825" y="172643"/>
                  </a:moveTo>
                  <a:lnTo>
                    <a:pt x="54787" y="146608"/>
                  </a:lnTo>
                  <a:lnTo>
                    <a:pt x="54813" y="173596"/>
                  </a:lnTo>
                  <a:lnTo>
                    <a:pt x="54838" y="196850"/>
                  </a:lnTo>
                  <a:lnTo>
                    <a:pt x="54025" y="199263"/>
                  </a:lnTo>
                  <a:lnTo>
                    <a:pt x="56222" y="201218"/>
                  </a:lnTo>
                  <a:lnTo>
                    <a:pt x="58597" y="200672"/>
                  </a:lnTo>
                  <a:lnTo>
                    <a:pt x="68300" y="200456"/>
                  </a:lnTo>
                  <a:lnTo>
                    <a:pt x="76238" y="201117"/>
                  </a:lnTo>
                  <a:lnTo>
                    <a:pt x="93941" y="199186"/>
                  </a:lnTo>
                  <a:lnTo>
                    <a:pt x="101003" y="193382"/>
                  </a:lnTo>
                  <a:lnTo>
                    <a:pt x="104724" y="178587"/>
                  </a:lnTo>
                  <a:lnTo>
                    <a:pt x="104825" y="172643"/>
                  </a:lnTo>
                  <a:close/>
                </a:path>
                <a:path w="283845" h="201295">
                  <a:moveTo>
                    <a:pt x="154635" y="157746"/>
                  </a:moveTo>
                  <a:lnTo>
                    <a:pt x="154406" y="153504"/>
                  </a:lnTo>
                  <a:lnTo>
                    <a:pt x="154419" y="150926"/>
                  </a:lnTo>
                  <a:lnTo>
                    <a:pt x="154609" y="146913"/>
                  </a:lnTo>
                  <a:lnTo>
                    <a:pt x="154114" y="146634"/>
                  </a:lnTo>
                  <a:lnTo>
                    <a:pt x="113626" y="146634"/>
                  </a:lnTo>
                  <a:lnTo>
                    <a:pt x="113195" y="146939"/>
                  </a:lnTo>
                  <a:lnTo>
                    <a:pt x="113296" y="156794"/>
                  </a:lnTo>
                  <a:lnTo>
                    <a:pt x="113258" y="173456"/>
                  </a:lnTo>
                  <a:lnTo>
                    <a:pt x="113296" y="190385"/>
                  </a:lnTo>
                  <a:lnTo>
                    <a:pt x="113195" y="200355"/>
                  </a:lnTo>
                  <a:lnTo>
                    <a:pt x="113601" y="200710"/>
                  </a:lnTo>
                  <a:lnTo>
                    <a:pt x="119507" y="200583"/>
                  </a:lnTo>
                  <a:lnTo>
                    <a:pt x="129654" y="200698"/>
                  </a:lnTo>
                  <a:lnTo>
                    <a:pt x="130022" y="200342"/>
                  </a:lnTo>
                  <a:lnTo>
                    <a:pt x="129946" y="192887"/>
                  </a:lnTo>
                  <a:lnTo>
                    <a:pt x="130048" y="186728"/>
                  </a:lnTo>
                  <a:lnTo>
                    <a:pt x="129921" y="178892"/>
                  </a:lnTo>
                  <a:lnTo>
                    <a:pt x="130454" y="178498"/>
                  </a:lnTo>
                  <a:lnTo>
                    <a:pt x="137807" y="178625"/>
                  </a:lnTo>
                  <a:lnTo>
                    <a:pt x="143560" y="178523"/>
                  </a:lnTo>
                  <a:lnTo>
                    <a:pt x="150609" y="178612"/>
                  </a:lnTo>
                  <a:lnTo>
                    <a:pt x="151015" y="178244"/>
                  </a:lnTo>
                  <a:lnTo>
                    <a:pt x="150850" y="171907"/>
                  </a:lnTo>
                  <a:lnTo>
                    <a:pt x="151041" y="167995"/>
                  </a:lnTo>
                  <a:lnTo>
                    <a:pt x="150609" y="167640"/>
                  </a:lnTo>
                  <a:lnTo>
                    <a:pt x="143471" y="167754"/>
                  </a:lnTo>
                  <a:lnTo>
                    <a:pt x="137718" y="167627"/>
                  </a:lnTo>
                  <a:lnTo>
                    <a:pt x="130251" y="167779"/>
                  </a:lnTo>
                  <a:lnTo>
                    <a:pt x="129832" y="167233"/>
                  </a:lnTo>
                  <a:lnTo>
                    <a:pt x="130086" y="163791"/>
                  </a:lnTo>
                  <a:lnTo>
                    <a:pt x="130086" y="161925"/>
                  </a:lnTo>
                  <a:lnTo>
                    <a:pt x="129857" y="158610"/>
                  </a:lnTo>
                  <a:lnTo>
                    <a:pt x="130302" y="158178"/>
                  </a:lnTo>
                  <a:lnTo>
                    <a:pt x="138684" y="158280"/>
                  </a:lnTo>
                  <a:lnTo>
                    <a:pt x="145567" y="158153"/>
                  </a:lnTo>
                  <a:lnTo>
                    <a:pt x="154266" y="158318"/>
                  </a:lnTo>
                  <a:lnTo>
                    <a:pt x="154635" y="157746"/>
                  </a:lnTo>
                  <a:close/>
                </a:path>
                <a:path w="283845" h="201295">
                  <a:moveTo>
                    <a:pt x="283362" y="51765"/>
                  </a:moveTo>
                  <a:lnTo>
                    <a:pt x="231584" y="0"/>
                  </a:lnTo>
                  <a:lnTo>
                    <a:pt x="231838" y="51257"/>
                  </a:lnTo>
                  <a:lnTo>
                    <a:pt x="232283" y="51498"/>
                  </a:lnTo>
                  <a:lnTo>
                    <a:pt x="282346" y="51854"/>
                  </a:lnTo>
                  <a:lnTo>
                    <a:pt x="282956" y="52082"/>
                  </a:lnTo>
                  <a:lnTo>
                    <a:pt x="283362" y="51765"/>
                  </a:lnTo>
                  <a:close/>
                </a:path>
              </a:pathLst>
            </a:custGeom>
            <a:solidFill>
              <a:srgbClr val="FFFFFF"/>
            </a:solidFill>
          </p:spPr>
          <p:txBody>
            <a:bodyPr wrap="square" lIns="0" tIns="0" rIns="0" bIns="0" rtlCol="0"/>
            <a:lstStyle/>
            <a:p>
              <a:endParaRPr/>
            </a:p>
          </p:txBody>
        </p:sp>
        <p:sp>
          <p:nvSpPr>
            <p:cNvPr id="108" name="object 108"/>
            <p:cNvSpPr/>
            <p:nvPr/>
          </p:nvSpPr>
          <p:spPr>
            <a:xfrm>
              <a:off x="3677285" y="5600953"/>
              <a:ext cx="71755" cy="31115"/>
            </a:xfrm>
            <a:custGeom>
              <a:avLst/>
              <a:gdLst/>
              <a:ahLst/>
              <a:cxnLst/>
              <a:rect l="l" t="t" r="r" b="b"/>
              <a:pathLst>
                <a:path w="71754" h="31114">
                  <a:moveTo>
                    <a:pt x="12788" y="3073"/>
                  </a:moveTo>
                  <a:lnTo>
                    <a:pt x="11188" y="1028"/>
                  </a:lnTo>
                  <a:lnTo>
                    <a:pt x="6896" y="139"/>
                  </a:lnTo>
                  <a:lnTo>
                    <a:pt x="12" y="0"/>
                  </a:lnTo>
                  <a:lnTo>
                    <a:pt x="12" y="6057"/>
                  </a:lnTo>
                  <a:lnTo>
                    <a:pt x="38" y="9359"/>
                  </a:lnTo>
                  <a:lnTo>
                    <a:pt x="0" y="11722"/>
                  </a:lnTo>
                  <a:lnTo>
                    <a:pt x="152" y="12103"/>
                  </a:lnTo>
                  <a:lnTo>
                    <a:pt x="3352" y="12039"/>
                  </a:lnTo>
                  <a:lnTo>
                    <a:pt x="5727" y="12192"/>
                  </a:lnTo>
                  <a:lnTo>
                    <a:pt x="10998" y="11010"/>
                  </a:lnTo>
                  <a:lnTo>
                    <a:pt x="12738" y="8953"/>
                  </a:lnTo>
                  <a:lnTo>
                    <a:pt x="12788" y="3073"/>
                  </a:lnTo>
                  <a:close/>
                </a:path>
                <a:path w="71754" h="31114">
                  <a:moveTo>
                    <a:pt x="71170" y="14973"/>
                  </a:moveTo>
                  <a:lnTo>
                    <a:pt x="69697" y="4889"/>
                  </a:lnTo>
                  <a:lnTo>
                    <a:pt x="67284" y="2362"/>
                  </a:lnTo>
                  <a:lnTo>
                    <a:pt x="59982" y="1219"/>
                  </a:lnTo>
                  <a:lnTo>
                    <a:pt x="58039" y="1422"/>
                  </a:lnTo>
                  <a:lnTo>
                    <a:pt x="54978" y="1219"/>
                  </a:lnTo>
                  <a:lnTo>
                    <a:pt x="54673" y="1651"/>
                  </a:lnTo>
                  <a:lnTo>
                    <a:pt x="54749" y="7175"/>
                  </a:lnTo>
                  <a:lnTo>
                    <a:pt x="54711" y="16027"/>
                  </a:lnTo>
                  <a:lnTo>
                    <a:pt x="54749" y="24879"/>
                  </a:lnTo>
                  <a:lnTo>
                    <a:pt x="54686" y="30365"/>
                  </a:lnTo>
                  <a:lnTo>
                    <a:pt x="54914" y="30848"/>
                  </a:lnTo>
                  <a:lnTo>
                    <a:pt x="58394" y="30645"/>
                  </a:lnTo>
                  <a:lnTo>
                    <a:pt x="60718" y="30899"/>
                  </a:lnTo>
                  <a:lnTo>
                    <a:pt x="67183" y="29781"/>
                  </a:lnTo>
                  <a:lnTo>
                    <a:pt x="69443" y="27660"/>
                  </a:lnTo>
                  <a:lnTo>
                    <a:pt x="71120" y="19265"/>
                  </a:lnTo>
                  <a:lnTo>
                    <a:pt x="71170" y="14973"/>
                  </a:lnTo>
                  <a:close/>
                </a:path>
              </a:pathLst>
            </a:custGeom>
            <a:solidFill>
              <a:srgbClr val="E60012"/>
            </a:solidFill>
          </p:spPr>
          <p:txBody>
            <a:bodyPr wrap="square" lIns="0" tIns="0" rIns="0" bIns="0" rtlCol="0"/>
            <a:lstStyle/>
            <a:p>
              <a:endParaRPr/>
            </a:p>
          </p:txBody>
        </p:sp>
        <p:sp>
          <p:nvSpPr>
            <p:cNvPr id="109" name="object 109"/>
            <p:cNvSpPr/>
            <p:nvPr/>
          </p:nvSpPr>
          <p:spPr>
            <a:xfrm>
              <a:off x="876985" y="4400854"/>
              <a:ext cx="2242185" cy="1355725"/>
            </a:xfrm>
            <a:custGeom>
              <a:avLst/>
              <a:gdLst/>
              <a:ahLst/>
              <a:cxnLst/>
              <a:rect l="l" t="t" r="r" b="b"/>
              <a:pathLst>
                <a:path w="2242185" h="1355725">
                  <a:moveTo>
                    <a:pt x="352729" y="1120038"/>
                  </a:moveTo>
                  <a:lnTo>
                    <a:pt x="343877" y="1074610"/>
                  </a:lnTo>
                  <a:lnTo>
                    <a:pt x="329844" y="1053490"/>
                  </a:lnTo>
                  <a:lnTo>
                    <a:pt x="329844" y="1120051"/>
                  </a:lnTo>
                  <a:lnTo>
                    <a:pt x="322668" y="1156868"/>
                  </a:lnTo>
                  <a:lnTo>
                    <a:pt x="301155" y="1189253"/>
                  </a:lnTo>
                  <a:lnTo>
                    <a:pt x="268770" y="1210754"/>
                  </a:lnTo>
                  <a:lnTo>
                    <a:pt x="231978" y="1217917"/>
                  </a:lnTo>
                  <a:lnTo>
                    <a:pt x="195148" y="1210741"/>
                  </a:lnTo>
                  <a:lnTo>
                    <a:pt x="162775" y="1189240"/>
                  </a:lnTo>
                  <a:lnTo>
                    <a:pt x="140843" y="1155585"/>
                  </a:lnTo>
                  <a:lnTo>
                    <a:pt x="134480" y="1118133"/>
                  </a:lnTo>
                  <a:lnTo>
                    <a:pt x="142278" y="1081646"/>
                  </a:lnTo>
                  <a:lnTo>
                    <a:pt x="162775" y="1050848"/>
                  </a:lnTo>
                  <a:lnTo>
                    <a:pt x="195148" y="1029347"/>
                  </a:lnTo>
                  <a:lnTo>
                    <a:pt x="231978" y="1022184"/>
                  </a:lnTo>
                  <a:lnTo>
                    <a:pt x="268795" y="1029347"/>
                  </a:lnTo>
                  <a:lnTo>
                    <a:pt x="301167" y="1050848"/>
                  </a:lnTo>
                  <a:lnTo>
                    <a:pt x="322668" y="1083221"/>
                  </a:lnTo>
                  <a:lnTo>
                    <a:pt x="329844" y="1120051"/>
                  </a:lnTo>
                  <a:lnTo>
                    <a:pt x="329844" y="1053490"/>
                  </a:lnTo>
                  <a:lnTo>
                    <a:pt x="317347" y="1034669"/>
                  </a:lnTo>
                  <a:lnTo>
                    <a:pt x="298564" y="1022184"/>
                  </a:lnTo>
                  <a:lnTo>
                    <a:pt x="277418" y="1008138"/>
                  </a:lnTo>
                  <a:lnTo>
                    <a:pt x="231978" y="999299"/>
                  </a:lnTo>
                  <a:lnTo>
                    <a:pt x="186537" y="1008138"/>
                  </a:lnTo>
                  <a:lnTo>
                    <a:pt x="146596" y="1034669"/>
                  </a:lnTo>
                  <a:lnTo>
                    <a:pt x="122974" y="1068844"/>
                  </a:lnTo>
                  <a:lnTo>
                    <a:pt x="112191" y="1109268"/>
                  </a:lnTo>
                  <a:lnTo>
                    <a:pt x="115582" y="1151547"/>
                  </a:lnTo>
                  <a:lnTo>
                    <a:pt x="134467" y="1191285"/>
                  </a:lnTo>
                  <a:lnTo>
                    <a:pt x="1981" y="1323759"/>
                  </a:lnTo>
                  <a:lnTo>
                    <a:pt x="0" y="1328051"/>
                  </a:lnTo>
                  <a:lnTo>
                    <a:pt x="596" y="1333779"/>
                  </a:lnTo>
                  <a:lnTo>
                    <a:pt x="3543" y="1340180"/>
                  </a:lnTo>
                  <a:lnTo>
                    <a:pt x="8623" y="1346542"/>
                  </a:lnTo>
                  <a:lnTo>
                    <a:pt x="14986" y="1351622"/>
                  </a:lnTo>
                  <a:lnTo>
                    <a:pt x="21399" y="1354569"/>
                  </a:lnTo>
                  <a:lnTo>
                    <a:pt x="27114" y="1355153"/>
                  </a:lnTo>
                  <a:lnTo>
                    <a:pt x="31407" y="1353172"/>
                  </a:lnTo>
                  <a:lnTo>
                    <a:pt x="164426" y="1220152"/>
                  </a:lnTo>
                  <a:lnTo>
                    <a:pt x="202298" y="1237107"/>
                  </a:lnTo>
                  <a:lnTo>
                    <a:pt x="242912" y="1240294"/>
                  </a:lnTo>
                  <a:lnTo>
                    <a:pt x="282524" y="1229741"/>
                  </a:lnTo>
                  <a:lnTo>
                    <a:pt x="296265" y="1220152"/>
                  </a:lnTo>
                  <a:lnTo>
                    <a:pt x="299466" y="1217917"/>
                  </a:lnTo>
                  <a:lnTo>
                    <a:pt x="317347" y="1205433"/>
                  </a:lnTo>
                  <a:lnTo>
                    <a:pt x="343877" y="1165479"/>
                  </a:lnTo>
                  <a:lnTo>
                    <a:pt x="352729" y="1120038"/>
                  </a:lnTo>
                  <a:close/>
                </a:path>
                <a:path w="2242185" h="1355725">
                  <a:moveTo>
                    <a:pt x="2241588" y="94157"/>
                  </a:moveTo>
                  <a:lnTo>
                    <a:pt x="2234184" y="57543"/>
                  </a:lnTo>
                  <a:lnTo>
                    <a:pt x="2225929" y="45313"/>
                  </a:lnTo>
                  <a:lnTo>
                    <a:pt x="2213978" y="27609"/>
                  </a:lnTo>
                  <a:lnTo>
                    <a:pt x="2196287" y="15671"/>
                  </a:lnTo>
                  <a:lnTo>
                    <a:pt x="2196287" y="94157"/>
                  </a:lnTo>
                  <a:lnTo>
                    <a:pt x="2192439" y="113144"/>
                  </a:lnTo>
                  <a:lnTo>
                    <a:pt x="2181961" y="128676"/>
                  </a:lnTo>
                  <a:lnTo>
                    <a:pt x="2166429" y="139166"/>
                  </a:lnTo>
                  <a:lnTo>
                    <a:pt x="2147430" y="143014"/>
                  </a:lnTo>
                  <a:lnTo>
                    <a:pt x="2128431" y="139166"/>
                  </a:lnTo>
                  <a:lnTo>
                    <a:pt x="2112899" y="128676"/>
                  </a:lnTo>
                  <a:lnTo>
                    <a:pt x="2102866" y="113817"/>
                  </a:lnTo>
                  <a:lnTo>
                    <a:pt x="2102421" y="113144"/>
                  </a:lnTo>
                  <a:lnTo>
                    <a:pt x="2098573" y="94157"/>
                  </a:lnTo>
                  <a:lnTo>
                    <a:pt x="2102421" y="75158"/>
                  </a:lnTo>
                  <a:lnTo>
                    <a:pt x="2112899" y="59626"/>
                  </a:lnTo>
                  <a:lnTo>
                    <a:pt x="2128431" y="49149"/>
                  </a:lnTo>
                  <a:lnTo>
                    <a:pt x="2147430" y="45313"/>
                  </a:lnTo>
                  <a:lnTo>
                    <a:pt x="2166429" y="49149"/>
                  </a:lnTo>
                  <a:lnTo>
                    <a:pt x="2181961" y="59626"/>
                  </a:lnTo>
                  <a:lnTo>
                    <a:pt x="2192439" y="75158"/>
                  </a:lnTo>
                  <a:lnTo>
                    <a:pt x="2196287" y="94157"/>
                  </a:lnTo>
                  <a:lnTo>
                    <a:pt x="2196287" y="15671"/>
                  </a:lnTo>
                  <a:lnTo>
                    <a:pt x="2184044" y="7404"/>
                  </a:lnTo>
                  <a:lnTo>
                    <a:pt x="2147430" y="0"/>
                  </a:lnTo>
                  <a:lnTo>
                    <a:pt x="2115261" y="5664"/>
                  </a:lnTo>
                  <a:lnTo>
                    <a:pt x="2087841" y="21310"/>
                  </a:lnTo>
                  <a:lnTo>
                    <a:pt x="2067204" y="44919"/>
                  </a:lnTo>
                  <a:lnTo>
                    <a:pt x="2055342" y="74510"/>
                  </a:lnTo>
                  <a:lnTo>
                    <a:pt x="1848002" y="74510"/>
                  </a:lnTo>
                  <a:lnTo>
                    <a:pt x="1846186" y="76327"/>
                  </a:lnTo>
                  <a:lnTo>
                    <a:pt x="1846186" y="169621"/>
                  </a:lnTo>
                  <a:lnTo>
                    <a:pt x="1848002" y="171437"/>
                  </a:lnTo>
                  <a:lnTo>
                    <a:pt x="1895690" y="171437"/>
                  </a:lnTo>
                  <a:lnTo>
                    <a:pt x="1897494" y="169621"/>
                  </a:lnTo>
                  <a:lnTo>
                    <a:pt x="1897494" y="127012"/>
                  </a:lnTo>
                  <a:lnTo>
                    <a:pt x="1917014" y="127012"/>
                  </a:lnTo>
                  <a:lnTo>
                    <a:pt x="1917014" y="169621"/>
                  </a:lnTo>
                  <a:lnTo>
                    <a:pt x="1918830" y="171437"/>
                  </a:lnTo>
                  <a:lnTo>
                    <a:pt x="1956981" y="171437"/>
                  </a:lnTo>
                  <a:lnTo>
                    <a:pt x="1958784" y="169621"/>
                  </a:lnTo>
                  <a:lnTo>
                    <a:pt x="1958784" y="127012"/>
                  </a:lnTo>
                  <a:lnTo>
                    <a:pt x="1958784" y="113817"/>
                  </a:lnTo>
                  <a:lnTo>
                    <a:pt x="2055342" y="113817"/>
                  </a:lnTo>
                  <a:lnTo>
                    <a:pt x="2067204" y="143383"/>
                  </a:lnTo>
                  <a:lnTo>
                    <a:pt x="2087841" y="167005"/>
                  </a:lnTo>
                  <a:lnTo>
                    <a:pt x="2115261" y="182651"/>
                  </a:lnTo>
                  <a:lnTo>
                    <a:pt x="2147430" y="188315"/>
                  </a:lnTo>
                  <a:lnTo>
                    <a:pt x="2184044" y="180898"/>
                  </a:lnTo>
                  <a:lnTo>
                    <a:pt x="2213978" y="160705"/>
                  </a:lnTo>
                  <a:lnTo>
                    <a:pt x="2225916" y="143014"/>
                  </a:lnTo>
                  <a:lnTo>
                    <a:pt x="2234184" y="130771"/>
                  </a:lnTo>
                  <a:lnTo>
                    <a:pt x="2241588" y="94157"/>
                  </a:lnTo>
                  <a:close/>
                </a:path>
              </a:pathLst>
            </a:custGeom>
            <a:solidFill>
              <a:srgbClr val="9FA0A0"/>
            </a:solidFill>
          </p:spPr>
          <p:txBody>
            <a:bodyPr wrap="square" lIns="0" tIns="0" rIns="0" bIns="0" rtlCol="0"/>
            <a:lstStyle/>
            <a:p>
              <a:endParaRPr/>
            </a:p>
          </p:txBody>
        </p:sp>
        <p:sp>
          <p:nvSpPr>
            <p:cNvPr id="110" name="object 110"/>
            <p:cNvSpPr/>
            <p:nvPr/>
          </p:nvSpPr>
          <p:spPr>
            <a:xfrm>
              <a:off x="2796232" y="6965547"/>
              <a:ext cx="285750" cy="372110"/>
            </a:xfrm>
            <a:custGeom>
              <a:avLst/>
              <a:gdLst/>
              <a:ahLst/>
              <a:cxnLst/>
              <a:rect l="l" t="t" r="r" b="b"/>
              <a:pathLst>
                <a:path w="285750" h="372109">
                  <a:moveTo>
                    <a:pt x="673" y="0"/>
                  </a:moveTo>
                  <a:lnTo>
                    <a:pt x="0" y="431"/>
                  </a:lnTo>
                  <a:lnTo>
                    <a:pt x="127" y="2006"/>
                  </a:lnTo>
                  <a:lnTo>
                    <a:pt x="139" y="188328"/>
                  </a:lnTo>
                  <a:lnTo>
                    <a:pt x="57" y="371487"/>
                  </a:lnTo>
                  <a:lnTo>
                    <a:pt x="673" y="371894"/>
                  </a:lnTo>
                  <a:lnTo>
                    <a:pt x="1422" y="371678"/>
                  </a:lnTo>
                  <a:lnTo>
                    <a:pt x="284799" y="371678"/>
                  </a:lnTo>
                  <a:lnTo>
                    <a:pt x="285292" y="371487"/>
                  </a:lnTo>
                  <a:lnTo>
                    <a:pt x="285290" y="363588"/>
                  </a:lnTo>
                  <a:lnTo>
                    <a:pt x="7912" y="363588"/>
                  </a:lnTo>
                  <a:lnTo>
                    <a:pt x="7518" y="362902"/>
                  </a:lnTo>
                  <a:lnTo>
                    <a:pt x="7734" y="362165"/>
                  </a:lnTo>
                  <a:lnTo>
                    <a:pt x="7734" y="9728"/>
                  </a:lnTo>
                  <a:lnTo>
                    <a:pt x="7518" y="8991"/>
                  </a:lnTo>
                  <a:lnTo>
                    <a:pt x="7912" y="8305"/>
                  </a:lnTo>
                  <a:lnTo>
                    <a:pt x="223890" y="8305"/>
                  </a:lnTo>
                  <a:lnTo>
                    <a:pt x="216154" y="558"/>
                  </a:lnTo>
                  <a:lnTo>
                    <a:pt x="215279" y="215"/>
                  </a:lnTo>
                  <a:lnTo>
                    <a:pt x="1422" y="215"/>
                  </a:lnTo>
                  <a:lnTo>
                    <a:pt x="673" y="0"/>
                  </a:lnTo>
                  <a:close/>
                </a:path>
                <a:path w="285750" h="372109">
                  <a:moveTo>
                    <a:pt x="284799" y="371678"/>
                  </a:moveTo>
                  <a:lnTo>
                    <a:pt x="2133" y="371678"/>
                  </a:lnTo>
                  <a:lnTo>
                    <a:pt x="284734" y="371703"/>
                  </a:lnTo>
                  <a:close/>
                </a:path>
                <a:path w="285750" h="372109">
                  <a:moveTo>
                    <a:pt x="9144" y="362915"/>
                  </a:moveTo>
                  <a:lnTo>
                    <a:pt x="7912" y="363588"/>
                  </a:lnTo>
                  <a:lnTo>
                    <a:pt x="285290" y="363588"/>
                  </a:lnTo>
                  <a:lnTo>
                    <a:pt x="285290" y="363245"/>
                  </a:lnTo>
                  <a:lnTo>
                    <a:pt x="276504" y="363245"/>
                  </a:lnTo>
                  <a:lnTo>
                    <a:pt x="276504" y="363105"/>
                  </a:lnTo>
                  <a:lnTo>
                    <a:pt x="10400" y="363093"/>
                  </a:lnTo>
                  <a:lnTo>
                    <a:pt x="9144" y="362915"/>
                  </a:lnTo>
                  <a:close/>
                </a:path>
                <a:path w="285750" h="372109">
                  <a:moveTo>
                    <a:pt x="276504" y="75487"/>
                  </a:moveTo>
                  <a:lnTo>
                    <a:pt x="276504" y="363093"/>
                  </a:lnTo>
                  <a:lnTo>
                    <a:pt x="276885" y="363093"/>
                  </a:lnTo>
                  <a:lnTo>
                    <a:pt x="276504" y="363245"/>
                  </a:lnTo>
                  <a:lnTo>
                    <a:pt x="285290" y="363245"/>
                  </a:lnTo>
                  <a:lnTo>
                    <a:pt x="285267" y="75488"/>
                  </a:lnTo>
                  <a:lnTo>
                    <a:pt x="276504" y="75487"/>
                  </a:lnTo>
                  <a:close/>
                </a:path>
                <a:path w="285750" h="372109">
                  <a:moveTo>
                    <a:pt x="276504" y="363093"/>
                  </a:moveTo>
                  <a:lnTo>
                    <a:pt x="10490" y="363105"/>
                  </a:lnTo>
                  <a:lnTo>
                    <a:pt x="276504" y="363105"/>
                  </a:lnTo>
                  <a:close/>
                </a:path>
                <a:path w="285750" h="372109">
                  <a:moveTo>
                    <a:pt x="285267" y="75057"/>
                  </a:moveTo>
                  <a:lnTo>
                    <a:pt x="214007" y="75057"/>
                  </a:lnTo>
                  <a:lnTo>
                    <a:pt x="224811" y="75072"/>
                  </a:lnTo>
                  <a:lnTo>
                    <a:pt x="246427" y="75489"/>
                  </a:lnTo>
                  <a:lnTo>
                    <a:pt x="257238" y="75476"/>
                  </a:lnTo>
                  <a:lnTo>
                    <a:pt x="262255" y="75387"/>
                  </a:lnTo>
                  <a:lnTo>
                    <a:pt x="276504" y="75387"/>
                  </a:lnTo>
                  <a:lnTo>
                    <a:pt x="276504" y="75107"/>
                  </a:lnTo>
                  <a:lnTo>
                    <a:pt x="285267" y="75107"/>
                  </a:lnTo>
                  <a:close/>
                </a:path>
                <a:path w="285750" h="372109">
                  <a:moveTo>
                    <a:pt x="285267" y="75107"/>
                  </a:moveTo>
                  <a:lnTo>
                    <a:pt x="276504" y="75107"/>
                  </a:lnTo>
                  <a:lnTo>
                    <a:pt x="276733" y="75488"/>
                  </a:lnTo>
                  <a:lnTo>
                    <a:pt x="285267" y="75488"/>
                  </a:lnTo>
                  <a:lnTo>
                    <a:pt x="285267" y="75107"/>
                  </a:lnTo>
                  <a:close/>
                </a:path>
                <a:path w="285750" h="372109">
                  <a:moveTo>
                    <a:pt x="276504" y="75387"/>
                  </a:moveTo>
                  <a:lnTo>
                    <a:pt x="262255" y="75387"/>
                  </a:lnTo>
                  <a:lnTo>
                    <a:pt x="276504" y="75487"/>
                  </a:lnTo>
                  <a:close/>
                </a:path>
                <a:path w="285750" h="372109">
                  <a:moveTo>
                    <a:pt x="224360" y="8775"/>
                  </a:moveTo>
                  <a:lnTo>
                    <a:pt x="206908" y="8775"/>
                  </a:lnTo>
                  <a:lnTo>
                    <a:pt x="210045" y="8839"/>
                  </a:lnTo>
                  <a:lnTo>
                    <a:pt x="210248" y="8991"/>
                  </a:lnTo>
                  <a:lnTo>
                    <a:pt x="210241" y="24620"/>
                  </a:lnTo>
                  <a:lnTo>
                    <a:pt x="210660" y="51001"/>
                  </a:lnTo>
                  <a:lnTo>
                    <a:pt x="210680" y="74625"/>
                  </a:lnTo>
                  <a:lnTo>
                    <a:pt x="211086" y="75095"/>
                  </a:lnTo>
                  <a:lnTo>
                    <a:pt x="214007" y="75057"/>
                  </a:lnTo>
                  <a:lnTo>
                    <a:pt x="285267" y="75057"/>
                  </a:lnTo>
                  <a:lnTo>
                    <a:pt x="285267" y="70218"/>
                  </a:lnTo>
                  <a:lnTo>
                    <a:pt x="284873" y="69291"/>
                  </a:lnTo>
                  <a:lnTo>
                    <a:pt x="224360" y="8775"/>
                  </a:lnTo>
                  <a:close/>
                </a:path>
                <a:path w="285750" h="372109">
                  <a:moveTo>
                    <a:pt x="223890" y="8305"/>
                  </a:moveTo>
                  <a:lnTo>
                    <a:pt x="7912" y="8305"/>
                  </a:lnTo>
                  <a:lnTo>
                    <a:pt x="9220" y="8991"/>
                  </a:lnTo>
                  <a:lnTo>
                    <a:pt x="10629" y="8788"/>
                  </a:lnTo>
                  <a:lnTo>
                    <a:pt x="206908" y="8775"/>
                  </a:lnTo>
                  <a:lnTo>
                    <a:pt x="224360" y="8775"/>
                  </a:lnTo>
                  <a:lnTo>
                    <a:pt x="223890" y="8305"/>
                  </a:lnTo>
                  <a:close/>
                </a:path>
                <a:path w="285750" h="372109">
                  <a:moveTo>
                    <a:pt x="215214" y="190"/>
                  </a:moveTo>
                  <a:lnTo>
                    <a:pt x="1422" y="215"/>
                  </a:lnTo>
                  <a:lnTo>
                    <a:pt x="215279" y="215"/>
                  </a:lnTo>
                  <a:close/>
                </a:path>
              </a:pathLst>
            </a:custGeom>
            <a:solidFill>
              <a:srgbClr val="221815"/>
            </a:solidFill>
          </p:spPr>
          <p:txBody>
            <a:bodyPr wrap="square" lIns="0" tIns="0" rIns="0" bIns="0" rtlCol="0"/>
            <a:lstStyle/>
            <a:p>
              <a:endParaRPr/>
            </a:p>
          </p:txBody>
        </p:sp>
        <p:sp>
          <p:nvSpPr>
            <p:cNvPr id="111" name="object 111"/>
            <p:cNvSpPr/>
            <p:nvPr/>
          </p:nvSpPr>
          <p:spPr>
            <a:xfrm>
              <a:off x="2804147" y="6973861"/>
              <a:ext cx="269875" cy="134620"/>
            </a:xfrm>
            <a:custGeom>
              <a:avLst/>
              <a:gdLst/>
              <a:ahLst/>
              <a:cxnLst/>
              <a:rect l="l" t="t" r="r" b="b"/>
              <a:pathLst>
                <a:path w="269875" h="134620">
                  <a:moveTo>
                    <a:pt x="269417" y="67310"/>
                  </a:moveTo>
                  <a:lnTo>
                    <a:pt x="269138" y="67310"/>
                  </a:lnTo>
                  <a:lnTo>
                    <a:pt x="269138" y="66040"/>
                  </a:lnTo>
                  <a:lnTo>
                    <a:pt x="203174" y="66040"/>
                  </a:lnTo>
                  <a:lnTo>
                    <a:pt x="203174" y="0"/>
                  </a:lnTo>
                  <a:lnTo>
                    <a:pt x="0" y="0"/>
                  </a:lnTo>
                  <a:lnTo>
                    <a:pt x="0" y="66040"/>
                  </a:lnTo>
                  <a:lnTo>
                    <a:pt x="12" y="67310"/>
                  </a:lnTo>
                  <a:lnTo>
                    <a:pt x="25" y="134620"/>
                  </a:lnTo>
                  <a:lnTo>
                    <a:pt x="269417" y="134620"/>
                  </a:lnTo>
                  <a:lnTo>
                    <a:pt x="269417" y="67310"/>
                  </a:lnTo>
                  <a:close/>
                </a:path>
              </a:pathLst>
            </a:custGeom>
            <a:solidFill>
              <a:srgbClr val="FEFEFE"/>
            </a:solidFill>
          </p:spPr>
          <p:txBody>
            <a:bodyPr wrap="square" lIns="0" tIns="0" rIns="0" bIns="0" rtlCol="0"/>
            <a:lstStyle/>
            <a:p>
              <a:endParaRPr/>
            </a:p>
          </p:txBody>
        </p:sp>
        <p:sp>
          <p:nvSpPr>
            <p:cNvPr id="112" name="object 112"/>
            <p:cNvSpPr/>
            <p:nvPr/>
          </p:nvSpPr>
          <p:spPr>
            <a:xfrm>
              <a:off x="3015123" y="6980615"/>
              <a:ext cx="52069" cy="52705"/>
            </a:xfrm>
            <a:custGeom>
              <a:avLst/>
              <a:gdLst/>
              <a:ahLst/>
              <a:cxnLst/>
              <a:rect l="l" t="t" r="r" b="b"/>
              <a:pathLst>
                <a:path w="52069" h="52704">
                  <a:moveTo>
                    <a:pt x="0" y="0"/>
                  </a:moveTo>
                  <a:lnTo>
                    <a:pt x="254" y="51257"/>
                  </a:lnTo>
                  <a:lnTo>
                    <a:pt x="698" y="51498"/>
                  </a:lnTo>
                  <a:lnTo>
                    <a:pt x="50761" y="51854"/>
                  </a:lnTo>
                  <a:lnTo>
                    <a:pt x="51371" y="52082"/>
                  </a:lnTo>
                  <a:lnTo>
                    <a:pt x="51777" y="51752"/>
                  </a:lnTo>
                  <a:lnTo>
                    <a:pt x="0" y="0"/>
                  </a:lnTo>
                  <a:close/>
                </a:path>
              </a:pathLst>
            </a:custGeom>
            <a:solidFill>
              <a:srgbClr val="FFFFFF"/>
            </a:solidFill>
          </p:spPr>
          <p:txBody>
            <a:bodyPr wrap="square" lIns="0" tIns="0" rIns="0" bIns="0" rtlCol="0"/>
            <a:lstStyle/>
            <a:p>
              <a:endParaRPr/>
            </a:p>
          </p:txBody>
        </p:sp>
      </p:grpSp>
      <p:sp>
        <p:nvSpPr>
          <p:cNvPr id="113" name="object 113"/>
          <p:cNvSpPr txBox="1"/>
          <p:nvPr/>
        </p:nvSpPr>
        <p:spPr>
          <a:xfrm>
            <a:off x="2804165" y="6973855"/>
            <a:ext cx="269875" cy="186055"/>
          </a:xfrm>
          <a:prstGeom prst="rect">
            <a:avLst/>
          </a:prstGeom>
        </p:spPr>
        <p:txBody>
          <a:bodyPr vert="horz" wrap="square" lIns="0" tIns="63500" rIns="0" bIns="0" rtlCol="0">
            <a:spAutoFit/>
          </a:bodyPr>
          <a:lstStyle/>
          <a:p>
            <a:pPr marL="26670">
              <a:lnSpc>
                <a:spcPts val="965"/>
              </a:lnSpc>
              <a:spcBef>
                <a:spcPts val="500"/>
              </a:spcBef>
            </a:pPr>
            <a:r>
              <a:rPr sz="850" b="1" spc="-25" dirty="0">
                <a:solidFill>
                  <a:srgbClr val="221815"/>
                </a:solidFill>
                <a:latin typeface="Yu Gothic UI"/>
                <a:cs typeface="Yu Gothic UI"/>
              </a:rPr>
              <a:t>電子</a:t>
            </a:r>
            <a:endParaRPr sz="850" dirty="0">
              <a:latin typeface="Yu Gothic UI"/>
              <a:cs typeface="Yu Gothic UI"/>
            </a:endParaRPr>
          </a:p>
        </p:txBody>
      </p:sp>
      <p:sp>
        <p:nvSpPr>
          <p:cNvPr id="114" name="object 114"/>
          <p:cNvSpPr txBox="1"/>
          <p:nvPr/>
        </p:nvSpPr>
        <p:spPr>
          <a:xfrm>
            <a:off x="2804165" y="7159651"/>
            <a:ext cx="269875" cy="170180"/>
          </a:xfrm>
          <a:prstGeom prst="rect">
            <a:avLst/>
          </a:prstGeom>
          <a:solidFill>
            <a:srgbClr val="FEFEFE"/>
          </a:solidFill>
        </p:spPr>
        <p:txBody>
          <a:bodyPr vert="horz" wrap="square" lIns="0" tIns="0" rIns="0" bIns="0" rtlCol="0">
            <a:spAutoFit/>
          </a:bodyPr>
          <a:lstStyle/>
          <a:p>
            <a:pPr marL="26670">
              <a:lnSpc>
                <a:spcPts val="975"/>
              </a:lnSpc>
            </a:pPr>
            <a:r>
              <a:rPr sz="850" b="1" spc="-25" dirty="0">
                <a:solidFill>
                  <a:srgbClr val="221815"/>
                </a:solidFill>
                <a:latin typeface="Yu Gothic UI"/>
                <a:cs typeface="Yu Gothic UI"/>
              </a:rPr>
              <a:t>証書</a:t>
            </a:r>
            <a:endParaRPr sz="850">
              <a:latin typeface="Yu Gothic UI"/>
              <a:cs typeface="Yu Gothic UI"/>
            </a:endParaRPr>
          </a:p>
        </p:txBody>
      </p:sp>
      <p:sp>
        <p:nvSpPr>
          <p:cNvPr id="115" name="object 115"/>
          <p:cNvSpPr/>
          <p:nvPr/>
        </p:nvSpPr>
        <p:spPr>
          <a:xfrm>
            <a:off x="2520001" y="5256009"/>
            <a:ext cx="720090" cy="720090"/>
          </a:xfrm>
          <a:custGeom>
            <a:avLst/>
            <a:gdLst/>
            <a:ahLst/>
            <a:cxnLst/>
            <a:rect l="l" t="t" r="r" b="b"/>
            <a:pathLst>
              <a:path w="720089" h="720089">
                <a:moveTo>
                  <a:pt x="359994" y="0"/>
                </a:moveTo>
                <a:lnTo>
                  <a:pt x="311145" y="3286"/>
                </a:lnTo>
                <a:lnTo>
                  <a:pt x="264293" y="12859"/>
                </a:lnTo>
                <a:lnTo>
                  <a:pt x="219868" y="28290"/>
                </a:lnTo>
                <a:lnTo>
                  <a:pt x="178298" y="49149"/>
                </a:lnTo>
                <a:lnTo>
                  <a:pt x="140012" y="75009"/>
                </a:lnTo>
                <a:lnTo>
                  <a:pt x="105440" y="105440"/>
                </a:lnTo>
                <a:lnTo>
                  <a:pt x="75009" y="140012"/>
                </a:lnTo>
                <a:lnTo>
                  <a:pt x="49149" y="178298"/>
                </a:lnTo>
                <a:lnTo>
                  <a:pt x="28290" y="219868"/>
                </a:lnTo>
                <a:lnTo>
                  <a:pt x="12859" y="264293"/>
                </a:lnTo>
                <a:lnTo>
                  <a:pt x="3286" y="311145"/>
                </a:lnTo>
                <a:lnTo>
                  <a:pt x="0" y="359994"/>
                </a:lnTo>
                <a:lnTo>
                  <a:pt x="3286" y="408845"/>
                </a:lnTo>
                <a:lnTo>
                  <a:pt x="12859" y="455699"/>
                </a:lnTo>
                <a:lnTo>
                  <a:pt x="28290" y="500125"/>
                </a:lnTo>
                <a:lnTo>
                  <a:pt x="49149" y="541695"/>
                </a:lnTo>
                <a:lnTo>
                  <a:pt x="75009" y="579980"/>
                </a:lnTo>
                <a:lnTo>
                  <a:pt x="105440" y="614553"/>
                </a:lnTo>
                <a:lnTo>
                  <a:pt x="140012" y="644982"/>
                </a:lnTo>
                <a:lnTo>
                  <a:pt x="178298" y="670841"/>
                </a:lnTo>
                <a:lnTo>
                  <a:pt x="219868" y="691699"/>
                </a:lnTo>
                <a:lnTo>
                  <a:pt x="264293" y="707129"/>
                </a:lnTo>
                <a:lnTo>
                  <a:pt x="311145" y="716702"/>
                </a:lnTo>
                <a:lnTo>
                  <a:pt x="359994" y="719988"/>
                </a:lnTo>
                <a:lnTo>
                  <a:pt x="408846" y="716702"/>
                </a:lnTo>
                <a:lnTo>
                  <a:pt x="455699" y="707129"/>
                </a:lnTo>
                <a:lnTo>
                  <a:pt x="500127" y="691699"/>
                </a:lnTo>
                <a:lnTo>
                  <a:pt x="541698" y="670841"/>
                </a:lnTo>
                <a:lnTo>
                  <a:pt x="579985" y="644982"/>
                </a:lnTo>
                <a:lnTo>
                  <a:pt x="614559" y="614553"/>
                </a:lnTo>
                <a:lnTo>
                  <a:pt x="644990" y="579980"/>
                </a:lnTo>
                <a:lnTo>
                  <a:pt x="670850" y="541695"/>
                </a:lnTo>
                <a:lnTo>
                  <a:pt x="691710" y="500125"/>
                </a:lnTo>
                <a:lnTo>
                  <a:pt x="707141" y="455699"/>
                </a:lnTo>
                <a:lnTo>
                  <a:pt x="716714" y="408845"/>
                </a:lnTo>
                <a:lnTo>
                  <a:pt x="720001" y="359994"/>
                </a:lnTo>
                <a:lnTo>
                  <a:pt x="716714" y="311145"/>
                </a:lnTo>
                <a:lnTo>
                  <a:pt x="707141" y="264293"/>
                </a:lnTo>
                <a:lnTo>
                  <a:pt x="691710" y="219868"/>
                </a:lnTo>
                <a:lnTo>
                  <a:pt x="670850" y="178298"/>
                </a:lnTo>
                <a:lnTo>
                  <a:pt x="644990" y="140012"/>
                </a:lnTo>
                <a:lnTo>
                  <a:pt x="614559" y="105440"/>
                </a:lnTo>
                <a:lnTo>
                  <a:pt x="579985" y="75009"/>
                </a:lnTo>
                <a:lnTo>
                  <a:pt x="541698" y="49149"/>
                </a:lnTo>
                <a:lnTo>
                  <a:pt x="500127" y="28290"/>
                </a:lnTo>
                <a:lnTo>
                  <a:pt x="455699" y="12859"/>
                </a:lnTo>
                <a:lnTo>
                  <a:pt x="408846" y="3286"/>
                </a:lnTo>
                <a:lnTo>
                  <a:pt x="359994" y="0"/>
                </a:lnTo>
                <a:close/>
              </a:path>
            </a:pathLst>
          </a:custGeom>
          <a:solidFill>
            <a:srgbClr val="3C4678"/>
          </a:solidFill>
        </p:spPr>
        <p:txBody>
          <a:bodyPr wrap="square" lIns="0" tIns="0" rIns="0" bIns="0" rtlCol="0"/>
          <a:lstStyle/>
          <a:p>
            <a:endParaRPr/>
          </a:p>
        </p:txBody>
      </p:sp>
      <p:sp>
        <p:nvSpPr>
          <p:cNvPr id="116" name="object 116"/>
          <p:cNvSpPr txBox="1"/>
          <p:nvPr/>
        </p:nvSpPr>
        <p:spPr>
          <a:xfrm>
            <a:off x="2615307" y="5520719"/>
            <a:ext cx="529590" cy="177165"/>
          </a:xfrm>
          <a:prstGeom prst="rect">
            <a:avLst/>
          </a:prstGeom>
        </p:spPr>
        <p:txBody>
          <a:bodyPr vert="horz" wrap="square" lIns="0" tIns="11430" rIns="0" bIns="0" rtlCol="0">
            <a:spAutoFit/>
          </a:bodyPr>
          <a:lstStyle/>
          <a:p>
            <a:pPr marL="12700">
              <a:lnSpc>
                <a:spcPct val="100000"/>
              </a:lnSpc>
              <a:spcBef>
                <a:spcPts val="90"/>
              </a:spcBef>
            </a:pPr>
            <a:r>
              <a:rPr sz="1000" b="1" dirty="0">
                <a:solidFill>
                  <a:srgbClr val="FFFFFF"/>
                </a:solidFill>
                <a:latin typeface="Yu Gothic UI"/>
                <a:cs typeface="Yu Gothic UI"/>
              </a:rPr>
              <a:t>仕組み</a:t>
            </a:r>
            <a:r>
              <a:rPr sz="1000" b="1" spc="-50" dirty="0">
                <a:solidFill>
                  <a:srgbClr val="FFFFFF"/>
                </a:solidFill>
                <a:latin typeface="Yu Gothic UI"/>
                <a:cs typeface="Yu Gothic UI"/>
              </a:rPr>
              <a:t>図</a:t>
            </a:r>
            <a:endParaRPr sz="1000">
              <a:latin typeface="Yu Gothic UI"/>
              <a:cs typeface="Yu Gothic UI"/>
            </a:endParaRPr>
          </a:p>
        </p:txBody>
      </p:sp>
      <p:grpSp>
        <p:nvGrpSpPr>
          <p:cNvPr id="117" name="object 117"/>
          <p:cNvGrpSpPr/>
          <p:nvPr/>
        </p:nvGrpSpPr>
        <p:grpSpPr>
          <a:xfrm>
            <a:off x="879694" y="4258390"/>
            <a:ext cx="3754754" cy="3066415"/>
            <a:chOff x="879694" y="4258390"/>
            <a:chExt cx="3754754" cy="3066415"/>
          </a:xfrm>
        </p:grpSpPr>
        <p:pic>
          <p:nvPicPr>
            <p:cNvPr id="118" name="object 118"/>
            <p:cNvPicPr/>
            <p:nvPr/>
          </p:nvPicPr>
          <p:blipFill>
            <a:blip r:embed="rId12" cstate="print"/>
            <a:stretch>
              <a:fillRect/>
            </a:stretch>
          </p:blipFill>
          <p:spPr>
            <a:xfrm>
              <a:off x="1134468" y="4262036"/>
              <a:ext cx="360489" cy="457200"/>
            </a:xfrm>
            <a:prstGeom prst="rect">
              <a:avLst/>
            </a:prstGeom>
          </p:spPr>
        </p:pic>
        <p:pic>
          <p:nvPicPr>
            <p:cNvPr id="119" name="object 119"/>
            <p:cNvPicPr/>
            <p:nvPr/>
          </p:nvPicPr>
          <p:blipFill>
            <a:blip r:embed="rId13" cstate="print"/>
            <a:stretch>
              <a:fillRect/>
            </a:stretch>
          </p:blipFill>
          <p:spPr>
            <a:xfrm>
              <a:off x="4282876" y="4258390"/>
              <a:ext cx="351027" cy="471068"/>
            </a:xfrm>
            <a:prstGeom prst="rect">
              <a:avLst/>
            </a:prstGeom>
          </p:spPr>
        </p:pic>
        <p:pic>
          <p:nvPicPr>
            <p:cNvPr id="120" name="object 120"/>
            <p:cNvPicPr/>
            <p:nvPr/>
          </p:nvPicPr>
          <p:blipFill>
            <a:blip r:embed="rId14" cstate="print"/>
            <a:stretch>
              <a:fillRect/>
            </a:stretch>
          </p:blipFill>
          <p:spPr>
            <a:xfrm>
              <a:off x="879694" y="6690904"/>
              <a:ext cx="857248" cy="633729"/>
            </a:xfrm>
            <a:prstGeom prst="rect">
              <a:avLst/>
            </a:prstGeom>
          </p:spPr>
        </p:pic>
      </p:grpSp>
      <p:sp>
        <p:nvSpPr>
          <p:cNvPr id="121" name="object 121"/>
          <p:cNvSpPr txBox="1"/>
          <p:nvPr/>
        </p:nvSpPr>
        <p:spPr>
          <a:xfrm>
            <a:off x="960649" y="6466558"/>
            <a:ext cx="706755" cy="512191"/>
          </a:xfrm>
          <a:prstGeom prst="rect">
            <a:avLst/>
          </a:prstGeom>
        </p:spPr>
        <p:txBody>
          <a:bodyPr vert="horz" wrap="square" lIns="0" tIns="15875" rIns="0" bIns="0" rtlCol="0">
            <a:spAutoFit/>
          </a:bodyPr>
          <a:lstStyle/>
          <a:p>
            <a:pPr marL="38100">
              <a:lnSpc>
                <a:spcPct val="100000"/>
              </a:lnSpc>
              <a:spcBef>
                <a:spcPts val="125"/>
              </a:spcBef>
            </a:pPr>
            <a:r>
              <a:rPr sz="1250" b="1" dirty="0">
                <a:solidFill>
                  <a:srgbClr val="3071B9"/>
                </a:solidFill>
                <a:latin typeface="Yu Gothic UI"/>
                <a:cs typeface="Yu Gothic UI"/>
              </a:rPr>
              <a:t>D-</a:t>
            </a:r>
            <a:r>
              <a:rPr sz="1250" b="1" spc="40" dirty="0">
                <a:solidFill>
                  <a:srgbClr val="3071B9"/>
                </a:solidFill>
                <a:latin typeface="Yu Gothic UI"/>
                <a:cs typeface="Yu Gothic UI"/>
              </a:rPr>
              <a:t>Sure</a:t>
            </a:r>
            <a:r>
              <a:rPr sz="1125" b="1" spc="60" baseline="29629" dirty="0">
                <a:solidFill>
                  <a:srgbClr val="3071B9"/>
                </a:solidFill>
                <a:latin typeface="Yu Gothic UI"/>
                <a:cs typeface="Yu Gothic UI"/>
              </a:rPr>
              <a:t>®</a:t>
            </a:r>
            <a:endParaRPr sz="1125" baseline="29629" dirty="0">
              <a:latin typeface="Yu Gothic UI"/>
              <a:cs typeface="Yu Gothic UI"/>
            </a:endParaRPr>
          </a:p>
          <a:p>
            <a:pPr marL="466725" marR="79375">
              <a:lnSpc>
                <a:spcPct val="102400"/>
              </a:lnSpc>
              <a:spcBef>
                <a:spcPts val="940"/>
              </a:spcBef>
            </a:pPr>
            <a:r>
              <a:rPr sz="600" b="1" spc="-10" dirty="0">
                <a:solidFill>
                  <a:srgbClr val="3071B9"/>
                </a:solidFill>
                <a:latin typeface="Yu Gothic UI" panose="020B0500000000000000" pitchFamily="50" charset="-128"/>
                <a:ea typeface="Yu Gothic UI" panose="020B0500000000000000" pitchFamily="50" charset="-128"/>
                <a:cs typeface="SimSun"/>
              </a:rPr>
              <a:t>電</a:t>
            </a:r>
            <a:r>
              <a:rPr sz="600" b="1" spc="-50" dirty="0">
                <a:solidFill>
                  <a:srgbClr val="3071B9"/>
                </a:solidFill>
                <a:latin typeface="Yu Gothic UI" panose="020B0500000000000000" pitchFamily="50" charset="-128"/>
                <a:ea typeface="Yu Gothic UI" panose="020B0500000000000000" pitchFamily="50" charset="-128"/>
                <a:cs typeface="SimSun"/>
              </a:rPr>
              <a:t>子</a:t>
            </a:r>
            <a:r>
              <a:rPr sz="600" b="1" spc="-10" dirty="0">
                <a:solidFill>
                  <a:srgbClr val="3071B9"/>
                </a:solidFill>
                <a:latin typeface="Yu Gothic UI" panose="020B0500000000000000" pitchFamily="50" charset="-128"/>
                <a:ea typeface="Yu Gothic UI" panose="020B0500000000000000" pitchFamily="50" charset="-128"/>
                <a:cs typeface="SimSun"/>
              </a:rPr>
              <a:t>証</a:t>
            </a:r>
            <a:r>
              <a:rPr sz="600" b="1" spc="-50" dirty="0">
                <a:solidFill>
                  <a:srgbClr val="3071B9"/>
                </a:solidFill>
                <a:latin typeface="Yu Gothic UI" panose="020B0500000000000000" pitchFamily="50" charset="-128"/>
                <a:ea typeface="Yu Gothic UI" panose="020B0500000000000000" pitchFamily="50" charset="-128"/>
                <a:cs typeface="SimSun"/>
              </a:rPr>
              <a:t>書</a:t>
            </a:r>
            <a:endParaRPr sz="600" b="1" dirty="0">
              <a:latin typeface="Yu Gothic UI" panose="020B0500000000000000" pitchFamily="50" charset="-128"/>
              <a:ea typeface="Yu Gothic UI" panose="020B0500000000000000" pitchFamily="50" charset="-128"/>
              <a:cs typeface="SimSun"/>
            </a:endParaRPr>
          </a:p>
        </p:txBody>
      </p:sp>
      <p:sp>
        <p:nvSpPr>
          <p:cNvPr id="122" name="object 122"/>
          <p:cNvSpPr txBox="1"/>
          <p:nvPr/>
        </p:nvSpPr>
        <p:spPr>
          <a:xfrm>
            <a:off x="912710" y="3887272"/>
            <a:ext cx="824232" cy="372538"/>
          </a:xfrm>
          <a:prstGeom prst="rect">
            <a:avLst/>
          </a:prstGeom>
        </p:spPr>
        <p:txBody>
          <a:bodyPr vert="horz" wrap="square" lIns="0" tIns="28575" rIns="0" bIns="0" rtlCol="0">
            <a:spAutoFit/>
          </a:bodyPr>
          <a:lstStyle/>
          <a:p>
            <a:pPr marL="64135">
              <a:lnSpc>
                <a:spcPct val="100000"/>
              </a:lnSpc>
              <a:spcBef>
                <a:spcPts val="225"/>
              </a:spcBef>
            </a:pPr>
            <a:r>
              <a:rPr lang="en-US" sz="1250" b="1" dirty="0" smtClean="0">
                <a:solidFill>
                  <a:srgbClr val="1BB8CE"/>
                </a:solidFill>
                <a:latin typeface="Yu Gothic UI"/>
                <a:cs typeface="Yu Gothic UI"/>
              </a:rPr>
              <a:t> </a:t>
            </a:r>
            <a:r>
              <a:rPr sz="1250" b="1" dirty="0" err="1" smtClean="0">
                <a:solidFill>
                  <a:srgbClr val="1BB8CE"/>
                </a:solidFill>
                <a:latin typeface="Yu Gothic UI"/>
                <a:cs typeface="Yu Gothic UI"/>
              </a:rPr>
              <a:t>発注</a:t>
            </a:r>
            <a:r>
              <a:rPr sz="1250" b="1" spc="-50" dirty="0" err="1" smtClean="0">
                <a:solidFill>
                  <a:srgbClr val="1BB8CE"/>
                </a:solidFill>
                <a:latin typeface="Yu Gothic UI"/>
                <a:cs typeface="Yu Gothic UI"/>
              </a:rPr>
              <a:t>者</a:t>
            </a:r>
            <a:endParaRPr sz="1250" dirty="0">
              <a:latin typeface="Yu Gothic UI"/>
              <a:cs typeface="Yu Gothic UI"/>
            </a:endParaRPr>
          </a:p>
          <a:p>
            <a:pPr marL="12700">
              <a:lnSpc>
                <a:spcPct val="100000"/>
              </a:lnSpc>
              <a:spcBef>
                <a:spcPts val="75"/>
              </a:spcBef>
            </a:pPr>
            <a:r>
              <a:rPr sz="900" spc="-10" dirty="0" smtClean="0">
                <a:solidFill>
                  <a:srgbClr val="19B7CE"/>
                </a:solidFill>
                <a:latin typeface="メイリオ"/>
                <a:cs typeface="メイリオ"/>
              </a:rPr>
              <a:t>（</a:t>
            </a:r>
            <a:r>
              <a:rPr lang="ja-JP" altLang="en-US" sz="900" spc="-10" dirty="0" smtClean="0">
                <a:solidFill>
                  <a:srgbClr val="19B7CE"/>
                </a:solidFill>
                <a:latin typeface="メイリオ"/>
                <a:cs typeface="メイリオ"/>
              </a:rPr>
              <a:t>市川三郷町</a:t>
            </a:r>
            <a:r>
              <a:rPr sz="900" spc="-10" dirty="0" smtClean="0">
                <a:solidFill>
                  <a:srgbClr val="19B7CE"/>
                </a:solidFill>
                <a:latin typeface="メイリオ"/>
                <a:cs typeface="メイリオ"/>
              </a:rPr>
              <a:t>）</a:t>
            </a:r>
            <a:endParaRPr sz="900" dirty="0">
              <a:latin typeface="メイリオ"/>
              <a:cs typeface="メイリオ"/>
            </a:endParaRPr>
          </a:p>
        </p:txBody>
      </p:sp>
      <p:sp>
        <p:nvSpPr>
          <p:cNvPr id="123" name="object 123"/>
          <p:cNvSpPr/>
          <p:nvPr/>
        </p:nvSpPr>
        <p:spPr>
          <a:xfrm>
            <a:off x="539991" y="3168002"/>
            <a:ext cx="6480175" cy="432434"/>
          </a:xfrm>
          <a:custGeom>
            <a:avLst/>
            <a:gdLst/>
            <a:ahLst/>
            <a:cxnLst/>
            <a:rect l="l" t="t" r="r" b="b"/>
            <a:pathLst>
              <a:path w="6480175" h="432435">
                <a:moveTo>
                  <a:pt x="6480010" y="216001"/>
                </a:moveTo>
                <a:lnTo>
                  <a:pt x="6474295" y="166484"/>
                </a:lnTo>
                <a:lnTo>
                  <a:pt x="6458051" y="121018"/>
                </a:lnTo>
                <a:lnTo>
                  <a:pt x="6432550" y="80911"/>
                </a:lnTo>
                <a:lnTo>
                  <a:pt x="6399098" y="47459"/>
                </a:lnTo>
                <a:lnTo>
                  <a:pt x="6358991" y="21958"/>
                </a:lnTo>
                <a:lnTo>
                  <a:pt x="6313525" y="5715"/>
                </a:lnTo>
                <a:lnTo>
                  <a:pt x="6264008" y="12"/>
                </a:lnTo>
                <a:lnTo>
                  <a:pt x="216103" y="12"/>
                </a:lnTo>
                <a:lnTo>
                  <a:pt x="166471" y="5715"/>
                </a:lnTo>
                <a:lnTo>
                  <a:pt x="121018" y="21958"/>
                </a:lnTo>
                <a:lnTo>
                  <a:pt x="80911" y="47459"/>
                </a:lnTo>
                <a:lnTo>
                  <a:pt x="47459" y="80911"/>
                </a:lnTo>
                <a:lnTo>
                  <a:pt x="21958" y="121018"/>
                </a:lnTo>
                <a:lnTo>
                  <a:pt x="5702" y="166484"/>
                </a:lnTo>
                <a:lnTo>
                  <a:pt x="0" y="216001"/>
                </a:lnTo>
                <a:lnTo>
                  <a:pt x="5702" y="265531"/>
                </a:lnTo>
                <a:lnTo>
                  <a:pt x="21958" y="310997"/>
                </a:lnTo>
                <a:lnTo>
                  <a:pt x="47459" y="351104"/>
                </a:lnTo>
                <a:lnTo>
                  <a:pt x="80911" y="384556"/>
                </a:lnTo>
                <a:lnTo>
                  <a:pt x="121018" y="410057"/>
                </a:lnTo>
                <a:lnTo>
                  <a:pt x="166471" y="426300"/>
                </a:lnTo>
                <a:lnTo>
                  <a:pt x="216001" y="432003"/>
                </a:lnTo>
                <a:lnTo>
                  <a:pt x="6264008" y="432003"/>
                </a:lnTo>
                <a:lnTo>
                  <a:pt x="6313525" y="426300"/>
                </a:lnTo>
                <a:lnTo>
                  <a:pt x="6358991" y="410057"/>
                </a:lnTo>
                <a:lnTo>
                  <a:pt x="6399098" y="384556"/>
                </a:lnTo>
                <a:lnTo>
                  <a:pt x="6432550" y="351104"/>
                </a:lnTo>
                <a:lnTo>
                  <a:pt x="6458051" y="310997"/>
                </a:lnTo>
                <a:lnTo>
                  <a:pt x="6474295" y="265531"/>
                </a:lnTo>
                <a:lnTo>
                  <a:pt x="6480010" y="216001"/>
                </a:lnTo>
                <a:close/>
              </a:path>
            </a:pathLst>
          </a:custGeom>
          <a:solidFill>
            <a:srgbClr val="A61269"/>
          </a:solidFill>
        </p:spPr>
        <p:txBody>
          <a:bodyPr wrap="square" lIns="0" tIns="0" rIns="0" bIns="0" rtlCol="0"/>
          <a:lstStyle/>
          <a:p>
            <a:endParaRPr dirty="0">
              <a:latin typeface="Yu Gothic UI" panose="020B0500000000000000" pitchFamily="50" charset="-128"/>
              <a:ea typeface="Yu Gothic UI" panose="020B0500000000000000" pitchFamily="50" charset="-128"/>
            </a:endParaRPr>
          </a:p>
        </p:txBody>
      </p:sp>
      <p:sp>
        <p:nvSpPr>
          <p:cNvPr id="124" name="object 124"/>
          <p:cNvSpPr txBox="1"/>
          <p:nvPr/>
        </p:nvSpPr>
        <p:spPr>
          <a:xfrm>
            <a:off x="658745" y="3199740"/>
            <a:ext cx="230504" cy="354965"/>
          </a:xfrm>
          <a:prstGeom prst="rect">
            <a:avLst/>
          </a:prstGeom>
        </p:spPr>
        <p:txBody>
          <a:bodyPr vert="horz" wrap="square" lIns="0" tIns="13335" rIns="0" bIns="0" rtlCol="0">
            <a:spAutoFit/>
          </a:bodyPr>
          <a:lstStyle/>
          <a:p>
            <a:pPr marL="12700">
              <a:lnSpc>
                <a:spcPct val="100000"/>
              </a:lnSpc>
              <a:spcBef>
                <a:spcPts val="105"/>
              </a:spcBef>
            </a:pPr>
            <a:r>
              <a:rPr sz="2150" b="1" i="1" spc="-25" dirty="0">
                <a:solidFill>
                  <a:srgbClr val="FFFFFF"/>
                </a:solidFill>
                <a:latin typeface="Times New Roman"/>
                <a:cs typeface="Times New Roman"/>
              </a:rPr>
              <a:t>2.</a:t>
            </a:r>
            <a:endParaRPr sz="2150">
              <a:latin typeface="Times New Roman"/>
              <a:cs typeface="Times New Roman"/>
            </a:endParaRPr>
          </a:p>
        </p:txBody>
      </p:sp>
      <p:sp>
        <p:nvSpPr>
          <p:cNvPr id="125" name="object 125"/>
          <p:cNvSpPr txBox="1"/>
          <p:nvPr/>
        </p:nvSpPr>
        <p:spPr>
          <a:xfrm>
            <a:off x="1139300" y="3226224"/>
            <a:ext cx="2038350" cy="306705"/>
          </a:xfrm>
          <a:prstGeom prst="rect">
            <a:avLst/>
          </a:prstGeom>
        </p:spPr>
        <p:txBody>
          <a:bodyPr vert="horz" wrap="square" lIns="0" tIns="11430" rIns="0" bIns="0" rtlCol="0">
            <a:spAutoFit/>
          </a:bodyPr>
          <a:lstStyle/>
          <a:p>
            <a:pPr marL="12700">
              <a:lnSpc>
                <a:spcPct val="100000"/>
              </a:lnSpc>
              <a:spcBef>
                <a:spcPts val="90"/>
              </a:spcBef>
            </a:pPr>
            <a:r>
              <a:rPr sz="1850" b="1" spc="114" dirty="0">
                <a:solidFill>
                  <a:srgbClr val="FFFFFF"/>
                </a:solidFill>
                <a:latin typeface="Yu Gothic UI" panose="020B0500000000000000" pitchFamily="50" charset="-128"/>
                <a:ea typeface="Yu Gothic UI" panose="020B0500000000000000" pitchFamily="50" charset="-128"/>
                <a:cs typeface="Microsoft YaHei"/>
              </a:rPr>
              <a:t>電子保証の仕組</a:t>
            </a:r>
            <a:r>
              <a:rPr sz="1850" b="1" spc="65" dirty="0">
                <a:solidFill>
                  <a:srgbClr val="FFFFFF"/>
                </a:solidFill>
                <a:latin typeface="Yu Gothic UI" panose="020B0500000000000000" pitchFamily="50" charset="-128"/>
                <a:ea typeface="Yu Gothic UI" panose="020B0500000000000000" pitchFamily="50" charset="-128"/>
                <a:cs typeface="Microsoft YaHei"/>
              </a:rPr>
              <a:t>み</a:t>
            </a:r>
            <a:endParaRPr sz="1850" dirty="0">
              <a:latin typeface="Yu Gothic UI" panose="020B0500000000000000" pitchFamily="50" charset="-128"/>
              <a:ea typeface="Yu Gothic UI" panose="020B0500000000000000" pitchFamily="50" charset="-128"/>
              <a:cs typeface="Microsoft YaHei"/>
            </a:endParaRPr>
          </a:p>
        </p:txBody>
      </p:sp>
      <p:sp>
        <p:nvSpPr>
          <p:cNvPr id="147" name="object 147"/>
          <p:cNvSpPr txBox="1">
            <a:spLocks noGrp="1"/>
          </p:cNvSpPr>
          <p:nvPr>
            <p:ph type="sldNum" sz="quarter" idx="7"/>
          </p:nvPr>
        </p:nvSpPr>
        <p:spPr>
          <a:xfrm>
            <a:off x="3706260" y="10285931"/>
            <a:ext cx="160654" cy="164148"/>
          </a:xfrm>
          <a:prstGeom prst="rect">
            <a:avLst/>
          </a:prstGeom>
        </p:spPr>
        <p:txBody>
          <a:bodyPr vert="horz" wrap="square" lIns="0" tIns="33020" rIns="0" bIns="0" rtlCol="0">
            <a:spAutoFit/>
          </a:bodyPr>
          <a:lstStyle/>
          <a:p>
            <a:pPr marL="38100">
              <a:lnSpc>
                <a:spcPct val="100000"/>
              </a:lnSpc>
              <a:spcBef>
                <a:spcPts val="260"/>
              </a:spcBef>
            </a:pPr>
            <a:fld id="{81D60167-4931-47E6-BA6A-407CBD079E47}" type="slidenum">
              <a:rPr spc="135" dirty="0">
                <a:latin typeface="Yu Gothic UI" panose="020B0500000000000000" pitchFamily="50" charset="-128"/>
                <a:ea typeface="Yu Gothic UI" panose="020B0500000000000000" pitchFamily="50" charset="-128"/>
              </a:rPr>
              <a:t>1</a:t>
            </a:fld>
            <a:endParaRPr spc="135" dirty="0">
              <a:latin typeface="Yu Gothic UI" panose="020B0500000000000000" pitchFamily="50" charset="-128"/>
              <a:ea typeface="Yu Gothic UI" panose="020B0500000000000000" pitchFamily="50" charset="-128"/>
            </a:endParaRPr>
          </a:p>
        </p:txBody>
      </p:sp>
      <p:sp>
        <p:nvSpPr>
          <p:cNvPr id="139" name="object 139"/>
          <p:cNvSpPr txBox="1"/>
          <p:nvPr/>
        </p:nvSpPr>
        <p:spPr>
          <a:xfrm>
            <a:off x="5315300" y="4019618"/>
            <a:ext cx="1739550" cy="788229"/>
          </a:xfrm>
          <a:prstGeom prst="rect">
            <a:avLst/>
          </a:prstGeom>
        </p:spPr>
        <p:txBody>
          <a:bodyPr vert="horz" wrap="square" lIns="0" tIns="12065" rIns="0" bIns="0" rtlCol="0">
            <a:spAutoFit/>
          </a:bodyPr>
          <a:lstStyle/>
          <a:p>
            <a:pPr marL="12700" marR="5080" algn="just">
              <a:lnSpc>
                <a:spcPct val="114000"/>
              </a:lnSpc>
              <a:spcBef>
                <a:spcPts val="95"/>
              </a:spcBef>
            </a:pPr>
            <a:r>
              <a:rPr sz="900" b="1" spc="130" dirty="0">
                <a:solidFill>
                  <a:srgbClr val="221815"/>
                </a:solidFill>
                <a:latin typeface="Yu Gothic UI" panose="020B0500000000000000" pitchFamily="50" charset="-128"/>
                <a:ea typeface="Yu Gothic UI" panose="020B0500000000000000" pitchFamily="50" charset="-128"/>
                <a:cs typeface="SimSun"/>
              </a:rPr>
              <a:t>電子保証とは、これまで書面でご提供していた保証証書について</a:t>
            </a:r>
            <a:r>
              <a:rPr sz="900" b="1" spc="160" dirty="0">
                <a:solidFill>
                  <a:srgbClr val="221815"/>
                </a:solidFill>
                <a:latin typeface="Yu Gothic UI" panose="020B0500000000000000" pitchFamily="50" charset="-128"/>
                <a:ea typeface="Yu Gothic UI" panose="020B0500000000000000" pitchFamily="50" charset="-128"/>
                <a:cs typeface="SimSun"/>
              </a:rPr>
              <a:t>、インターネットを通じて電子</a:t>
            </a:r>
            <a:r>
              <a:rPr sz="900" b="1" spc="180" dirty="0">
                <a:solidFill>
                  <a:srgbClr val="221815"/>
                </a:solidFill>
                <a:latin typeface="Yu Gothic UI" panose="020B0500000000000000" pitchFamily="50" charset="-128"/>
                <a:ea typeface="Yu Gothic UI" panose="020B0500000000000000" pitchFamily="50" charset="-128"/>
                <a:cs typeface="SimSun"/>
              </a:rPr>
              <a:t>的に提供できるようにしたもの</a:t>
            </a:r>
            <a:r>
              <a:rPr sz="900" b="1" spc="170" dirty="0">
                <a:solidFill>
                  <a:srgbClr val="221815"/>
                </a:solidFill>
                <a:latin typeface="Yu Gothic UI" panose="020B0500000000000000" pitchFamily="50" charset="-128"/>
                <a:ea typeface="Yu Gothic UI" panose="020B0500000000000000" pitchFamily="50" charset="-128"/>
                <a:cs typeface="SimSun"/>
              </a:rPr>
              <a:t>です。</a:t>
            </a:r>
            <a:endParaRPr sz="900" b="1" spc="170" dirty="0">
              <a:latin typeface="Yu Gothic UI" panose="020B0500000000000000" pitchFamily="50" charset="-128"/>
              <a:ea typeface="Yu Gothic UI" panose="020B0500000000000000" pitchFamily="50" charset="-128"/>
              <a:cs typeface="SimSun"/>
            </a:endParaRPr>
          </a:p>
        </p:txBody>
      </p:sp>
      <p:sp>
        <p:nvSpPr>
          <p:cNvPr id="141" name="object 141"/>
          <p:cNvSpPr txBox="1"/>
          <p:nvPr/>
        </p:nvSpPr>
        <p:spPr>
          <a:xfrm>
            <a:off x="5315300" y="5243617"/>
            <a:ext cx="1722755" cy="946093"/>
          </a:xfrm>
          <a:prstGeom prst="rect">
            <a:avLst/>
          </a:prstGeom>
        </p:spPr>
        <p:txBody>
          <a:bodyPr vert="horz" wrap="square" lIns="0" tIns="12065" rIns="0" bIns="0" rtlCol="0">
            <a:spAutoFit/>
          </a:bodyPr>
          <a:lstStyle/>
          <a:p>
            <a:pPr marL="12700" marR="5080" algn="just">
              <a:lnSpc>
                <a:spcPct val="114000"/>
              </a:lnSpc>
              <a:spcBef>
                <a:spcPts val="95"/>
              </a:spcBef>
            </a:pPr>
            <a:r>
              <a:rPr sz="900" b="1" spc="50" dirty="0">
                <a:solidFill>
                  <a:srgbClr val="221815"/>
                </a:solidFill>
                <a:latin typeface="Yu Gothic UI" panose="020B0500000000000000" pitchFamily="50" charset="-128"/>
                <a:ea typeface="Yu Gothic UI" panose="020B0500000000000000" pitchFamily="50" charset="-128"/>
                <a:cs typeface="SimSun"/>
              </a:rPr>
              <a:t>D-Sureは、</a:t>
            </a:r>
            <a:r>
              <a:rPr sz="900" b="1" spc="50" dirty="0" smtClean="0">
                <a:solidFill>
                  <a:srgbClr val="221815"/>
                </a:solidFill>
                <a:latin typeface="Yu Gothic UI" panose="020B0500000000000000" pitchFamily="50" charset="-128"/>
                <a:ea typeface="Yu Gothic UI" panose="020B0500000000000000" pitchFamily="50" charset="-128"/>
                <a:cs typeface="SimSun"/>
              </a:rPr>
              <a:t>電子証書を集中管理し</a:t>
            </a:r>
            <a:r>
              <a:rPr sz="900" b="1" spc="50" dirty="0">
                <a:solidFill>
                  <a:srgbClr val="221815"/>
                </a:solidFill>
                <a:latin typeface="Yu Gothic UI" panose="020B0500000000000000" pitchFamily="50" charset="-128"/>
                <a:ea typeface="Yu Gothic UI" panose="020B0500000000000000" pitchFamily="50" charset="-128"/>
                <a:cs typeface="SimSun"/>
              </a:rPr>
              <a:t>、</a:t>
            </a:r>
            <a:r>
              <a:rPr sz="900" b="1" spc="140" dirty="0">
                <a:solidFill>
                  <a:srgbClr val="221815"/>
                </a:solidFill>
                <a:latin typeface="Yu Gothic UI" panose="020B0500000000000000" pitchFamily="50" charset="-128"/>
                <a:ea typeface="Yu Gothic UI" panose="020B0500000000000000" pitchFamily="50" charset="-128"/>
                <a:cs typeface="SimSun"/>
              </a:rPr>
              <a:t>発注者が閲覧できる仕組み</a:t>
            </a:r>
            <a:r>
              <a:rPr sz="900" b="1" spc="210" dirty="0">
                <a:solidFill>
                  <a:srgbClr val="221815"/>
                </a:solidFill>
                <a:latin typeface="Yu Gothic UI" panose="020B0500000000000000" pitchFamily="50" charset="-128"/>
                <a:ea typeface="Yu Gothic UI" panose="020B0500000000000000" pitchFamily="50" charset="-128"/>
                <a:cs typeface="SimSun"/>
              </a:rPr>
              <a:t>をインターネット上で提供する</a:t>
            </a:r>
            <a:r>
              <a:rPr sz="900" b="1" spc="160" dirty="0">
                <a:solidFill>
                  <a:srgbClr val="221815"/>
                </a:solidFill>
                <a:latin typeface="Yu Gothic UI" panose="020B0500000000000000" pitchFamily="50" charset="-128"/>
                <a:ea typeface="Yu Gothic UI" panose="020B0500000000000000" pitchFamily="50" charset="-128"/>
                <a:cs typeface="SimSun"/>
              </a:rPr>
              <a:t>クラウドサービスです。</a:t>
            </a:r>
            <a:r>
              <a:rPr sz="900" b="1" spc="60" dirty="0">
                <a:solidFill>
                  <a:srgbClr val="221815"/>
                </a:solidFill>
                <a:latin typeface="Yu Gothic UI" panose="020B0500000000000000" pitchFamily="50" charset="-128"/>
                <a:ea typeface="Yu Gothic UI" panose="020B0500000000000000" pitchFamily="50" charset="-128"/>
                <a:cs typeface="SimSun"/>
              </a:rPr>
              <a:t>日本電子</a:t>
            </a:r>
            <a:r>
              <a:rPr sz="900" b="1" spc="110" dirty="0">
                <a:solidFill>
                  <a:srgbClr val="221815"/>
                </a:solidFill>
                <a:latin typeface="Yu Gothic UI" panose="020B0500000000000000" pitchFamily="50" charset="-128"/>
                <a:ea typeface="Yu Gothic UI" panose="020B0500000000000000" pitchFamily="50" charset="-128"/>
                <a:cs typeface="SimSun"/>
              </a:rPr>
              <a:t>認証株式会</a:t>
            </a:r>
            <a:r>
              <a:rPr sz="900" b="1" spc="-100" dirty="0">
                <a:solidFill>
                  <a:srgbClr val="221815"/>
                </a:solidFill>
                <a:latin typeface="Yu Gothic UI" panose="020B0500000000000000" pitchFamily="50" charset="-128"/>
                <a:ea typeface="Yu Gothic UI" panose="020B0500000000000000" pitchFamily="50" charset="-128"/>
                <a:cs typeface="SimSun"/>
              </a:rPr>
              <a:t>社</a:t>
            </a:r>
            <a:r>
              <a:rPr sz="900" b="1" spc="100" dirty="0">
                <a:solidFill>
                  <a:srgbClr val="221815"/>
                </a:solidFill>
                <a:latin typeface="Yu Gothic UI" panose="020B0500000000000000" pitchFamily="50" charset="-128"/>
                <a:ea typeface="Yu Gothic UI" panose="020B0500000000000000" pitchFamily="50" charset="-128"/>
                <a:cs typeface="SimSun"/>
              </a:rPr>
              <a:t>（</a:t>
            </a:r>
            <a:r>
              <a:rPr sz="900" b="1" spc="110" dirty="0">
                <a:solidFill>
                  <a:srgbClr val="221815"/>
                </a:solidFill>
                <a:latin typeface="Yu Gothic UI" panose="020B0500000000000000" pitchFamily="50" charset="-128"/>
                <a:ea typeface="Yu Gothic UI" panose="020B0500000000000000" pitchFamily="50" charset="-128"/>
                <a:cs typeface="SimSun"/>
              </a:rPr>
              <a:t>NDN</a:t>
            </a:r>
            <a:r>
              <a:rPr sz="900" b="1" dirty="0">
                <a:solidFill>
                  <a:srgbClr val="221815"/>
                </a:solidFill>
                <a:latin typeface="Yu Gothic UI" panose="020B0500000000000000" pitchFamily="50" charset="-128"/>
                <a:ea typeface="Yu Gothic UI" panose="020B0500000000000000" pitchFamily="50" charset="-128"/>
                <a:cs typeface="SimSun"/>
              </a:rPr>
              <a:t>）</a:t>
            </a:r>
            <a:r>
              <a:rPr sz="900" b="1" spc="140" dirty="0">
                <a:solidFill>
                  <a:srgbClr val="221815"/>
                </a:solidFill>
                <a:latin typeface="Yu Gothic UI" panose="020B0500000000000000" pitchFamily="50" charset="-128"/>
                <a:ea typeface="Yu Gothic UI" panose="020B0500000000000000" pitchFamily="50" charset="-128"/>
                <a:cs typeface="SimSun"/>
              </a:rPr>
              <a:t>が運営しています。</a:t>
            </a:r>
            <a:endParaRPr sz="900" b="1" spc="140" dirty="0">
              <a:latin typeface="Yu Gothic UI" panose="020B0500000000000000" pitchFamily="50" charset="-128"/>
              <a:ea typeface="Yu Gothic UI" panose="020B0500000000000000" pitchFamily="50" charset="-128"/>
              <a:cs typeface="SimSun"/>
            </a:endParaRPr>
          </a:p>
        </p:txBody>
      </p:sp>
      <p:sp>
        <p:nvSpPr>
          <p:cNvPr id="143" name="object 143"/>
          <p:cNvSpPr txBox="1"/>
          <p:nvPr/>
        </p:nvSpPr>
        <p:spPr>
          <a:xfrm>
            <a:off x="5315300" y="6629617"/>
            <a:ext cx="1722755" cy="788229"/>
          </a:xfrm>
          <a:prstGeom prst="rect">
            <a:avLst/>
          </a:prstGeom>
        </p:spPr>
        <p:txBody>
          <a:bodyPr vert="horz" wrap="square" lIns="0" tIns="12065" rIns="0" bIns="0" rtlCol="0">
            <a:spAutoFit/>
          </a:bodyPr>
          <a:lstStyle/>
          <a:p>
            <a:pPr marL="12700" marR="5080" algn="just">
              <a:lnSpc>
                <a:spcPct val="114000"/>
              </a:lnSpc>
              <a:spcBef>
                <a:spcPts val="95"/>
              </a:spcBef>
            </a:pPr>
            <a:r>
              <a:rPr sz="900" b="1" spc="100" dirty="0">
                <a:solidFill>
                  <a:srgbClr val="221815"/>
                </a:solidFill>
                <a:latin typeface="Yu Gothic UI" panose="020B0500000000000000" pitchFamily="50" charset="-128"/>
                <a:ea typeface="Yu Gothic UI" panose="020B0500000000000000" pitchFamily="50" charset="-128"/>
                <a:cs typeface="SimSun"/>
              </a:rPr>
              <a:t>認証キーは、発注者がD-Sureで</a:t>
            </a:r>
            <a:r>
              <a:rPr sz="900" b="1" spc="120" dirty="0">
                <a:solidFill>
                  <a:srgbClr val="221815"/>
                </a:solidFill>
                <a:latin typeface="Yu Gothic UI" panose="020B0500000000000000" pitchFamily="50" charset="-128"/>
                <a:ea typeface="Yu Gothic UI" panose="020B0500000000000000" pitchFamily="50" charset="-128"/>
                <a:cs typeface="SimSun"/>
              </a:rPr>
              <a:t>電子証書を閲覧するための暗証番号</a:t>
            </a:r>
            <a:r>
              <a:rPr sz="900" b="1" spc="150" dirty="0">
                <a:solidFill>
                  <a:srgbClr val="221815"/>
                </a:solidFill>
                <a:latin typeface="Yu Gothic UI" panose="020B0500000000000000" pitchFamily="50" charset="-128"/>
                <a:ea typeface="Yu Gothic UI" panose="020B0500000000000000" pitchFamily="50" charset="-128"/>
                <a:cs typeface="SimSun"/>
              </a:rPr>
              <a:t>です。</a:t>
            </a:r>
            <a:r>
              <a:rPr sz="900" b="1" spc="170" dirty="0">
                <a:solidFill>
                  <a:srgbClr val="221815"/>
                </a:solidFill>
                <a:latin typeface="Yu Gothic UI" panose="020B0500000000000000" pitchFamily="50" charset="-128"/>
                <a:ea typeface="Yu Gothic UI" panose="020B0500000000000000" pitchFamily="50" charset="-128"/>
                <a:cs typeface="SimSun"/>
              </a:rPr>
              <a:t>お客さまは従来の紙</a:t>
            </a:r>
            <a:r>
              <a:rPr sz="900" b="1" spc="150" dirty="0">
                <a:solidFill>
                  <a:srgbClr val="221815"/>
                </a:solidFill>
                <a:latin typeface="Yu Gothic UI" panose="020B0500000000000000" pitchFamily="50" charset="-128"/>
                <a:ea typeface="Yu Gothic UI" panose="020B0500000000000000" pitchFamily="50" charset="-128"/>
                <a:cs typeface="SimSun"/>
              </a:rPr>
              <a:t>の</a:t>
            </a:r>
            <a:r>
              <a:rPr sz="900" b="1" spc="140" dirty="0">
                <a:solidFill>
                  <a:srgbClr val="221815"/>
                </a:solidFill>
                <a:latin typeface="Yu Gothic UI" panose="020B0500000000000000" pitchFamily="50" charset="-128"/>
                <a:ea typeface="Yu Gothic UI" panose="020B0500000000000000" pitchFamily="50" charset="-128"/>
                <a:cs typeface="SimSun"/>
              </a:rPr>
              <a:t>保証証書</a:t>
            </a:r>
            <a:r>
              <a:rPr sz="900" b="1" spc="150" dirty="0">
                <a:solidFill>
                  <a:srgbClr val="221815"/>
                </a:solidFill>
                <a:latin typeface="Yu Gothic UI" panose="020B0500000000000000" pitchFamily="50" charset="-128"/>
                <a:ea typeface="Yu Gothic UI" panose="020B0500000000000000" pitchFamily="50" charset="-128"/>
                <a:cs typeface="SimSun"/>
              </a:rPr>
              <a:t>に代わって認証キー</a:t>
            </a:r>
            <a:r>
              <a:rPr sz="900" b="1" spc="110" dirty="0">
                <a:solidFill>
                  <a:srgbClr val="221815"/>
                </a:solidFill>
                <a:latin typeface="Yu Gothic UI" panose="020B0500000000000000" pitchFamily="50" charset="-128"/>
                <a:ea typeface="Yu Gothic UI" panose="020B0500000000000000" pitchFamily="50" charset="-128"/>
                <a:cs typeface="SimSun"/>
              </a:rPr>
              <a:t>を発注者に提出します。</a:t>
            </a:r>
            <a:endParaRPr sz="900" b="1" spc="110" dirty="0">
              <a:latin typeface="Yu Gothic UI" panose="020B0500000000000000" pitchFamily="50" charset="-128"/>
              <a:ea typeface="Yu Gothic UI" panose="020B0500000000000000" pitchFamily="50" charset="-128"/>
              <a:cs typeface="SimSun"/>
            </a:endParaRPr>
          </a:p>
        </p:txBody>
      </p:sp>
      <p:sp>
        <p:nvSpPr>
          <p:cNvPr id="146" name="object 146"/>
          <p:cNvSpPr txBox="1"/>
          <p:nvPr/>
        </p:nvSpPr>
        <p:spPr>
          <a:xfrm>
            <a:off x="2492248" y="4669828"/>
            <a:ext cx="519430" cy="131446"/>
          </a:xfrm>
          <a:prstGeom prst="rect">
            <a:avLst/>
          </a:prstGeom>
        </p:spPr>
        <p:txBody>
          <a:bodyPr vert="horz" wrap="square" lIns="0" tIns="15875" rIns="0" bIns="0" rtlCol="0">
            <a:spAutoFit/>
          </a:bodyPr>
          <a:lstStyle/>
          <a:p>
            <a:pPr marL="12700">
              <a:lnSpc>
                <a:spcPct val="100000"/>
              </a:lnSpc>
              <a:spcBef>
                <a:spcPts val="125"/>
              </a:spcBef>
            </a:pPr>
            <a:r>
              <a:rPr lang="ja-JP" altLang="en-US" sz="750" b="1" spc="-10" dirty="0" smtClean="0">
                <a:latin typeface="Meiryo UI"/>
                <a:cs typeface="Meiryo UI"/>
              </a:rPr>
              <a:t>電子メール</a:t>
            </a:r>
            <a:endParaRPr sz="750" dirty="0">
              <a:latin typeface="Meiryo UI"/>
              <a:cs typeface="Meiryo UI"/>
            </a:endParaRPr>
          </a:p>
        </p:txBody>
      </p:sp>
      <p:sp>
        <p:nvSpPr>
          <p:cNvPr id="148" name="正方形/長方形 147"/>
          <p:cNvSpPr/>
          <p:nvPr/>
        </p:nvSpPr>
        <p:spPr>
          <a:xfrm>
            <a:off x="4843367" y="5182687"/>
            <a:ext cx="269689" cy="759182"/>
          </a:xfrm>
          <a:prstGeom prst="rect">
            <a:avLst/>
          </a:prstGeom>
        </p:spPr>
        <p:txBody>
          <a:bodyPr vert="eaVert" wrap="none" anchor="ctr">
            <a:spAutoFit/>
          </a:bodyPr>
          <a:lstStyle/>
          <a:p>
            <a:pPr marL="12700">
              <a:lnSpc>
                <a:spcPct val="65000"/>
              </a:lnSpc>
            </a:pPr>
            <a:r>
              <a:rPr lang="ja-JP" altLang="en-US" sz="850" b="1" dirty="0" smtClean="0">
                <a:solidFill>
                  <a:srgbClr val="221815"/>
                </a:solidFill>
                <a:latin typeface="Yu Gothic UI" panose="020B0500000000000000" pitchFamily="50" charset="-128"/>
                <a:ea typeface="Yu Gothic UI" panose="020B0500000000000000" pitchFamily="50" charset="-128"/>
                <a:cs typeface="Yu Gothic UI"/>
              </a:rPr>
              <a:t>保証の申込み</a:t>
            </a:r>
            <a:endParaRPr lang="ja-JP" altLang="en-US" sz="850" dirty="0">
              <a:latin typeface="Yu Gothic UI" panose="020B0500000000000000" pitchFamily="50" charset="-128"/>
              <a:ea typeface="Yu Gothic UI" panose="020B0500000000000000" pitchFamily="50" charset="-128"/>
              <a:cs typeface="Yu Gothic UI"/>
            </a:endParaRPr>
          </a:p>
        </p:txBody>
      </p:sp>
      <p:sp>
        <p:nvSpPr>
          <p:cNvPr id="149" name="正方形/長方形 148"/>
          <p:cNvSpPr/>
          <p:nvPr/>
        </p:nvSpPr>
        <p:spPr>
          <a:xfrm>
            <a:off x="4443963" y="5182031"/>
            <a:ext cx="269689" cy="868186"/>
          </a:xfrm>
          <a:prstGeom prst="rect">
            <a:avLst/>
          </a:prstGeom>
        </p:spPr>
        <p:txBody>
          <a:bodyPr vert="eaVert" wrap="none" anchor="ctr">
            <a:spAutoFit/>
          </a:bodyPr>
          <a:lstStyle/>
          <a:p>
            <a:pPr marL="12700">
              <a:lnSpc>
                <a:spcPct val="65000"/>
              </a:lnSpc>
            </a:pPr>
            <a:r>
              <a:rPr lang="ja-JP" altLang="en-US" sz="850" b="1" dirty="0" smtClean="0">
                <a:solidFill>
                  <a:srgbClr val="221815"/>
                </a:solidFill>
                <a:latin typeface="Yu Gothic UI" panose="020B0500000000000000" pitchFamily="50" charset="-128"/>
                <a:ea typeface="Yu Gothic UI" panose="020B0500000000000000" pitchFamily="50" charset="-128"/>
                <a:cs typeface="Yu Gothic UI"/>
              </a:rPr>
              <a:t>保証契約の締結</a:t>
            </a:r>
            <a:endParaRPr lang="ja-JP" altLang="en-US" sz="850" dirty="0" smtClean="0">
              <a:latin typeface="Yu Gothic UI" panose="020B0500000000000000" pitchFamily="50" charset="-128"/>
              <a:ea typeface="Yu Gothic UI" panose="020B0500000000000000" pitchFamily="50" charset="-128"/>
              <a:cs typeface="Yu Gothic UI"/>
            </a:endParaRPr>
          </a:p>
        </p:txBody>
      </p:sp>
      <p:grpSp>
        <p:nvGrpSpPr>
          <p:cNvPr id="154" name="グループ化 153"/>
          <p:cNvGrpSpPr/>
          <p:nvPr/>
        </p:nvGrpSpPr>
        <p:grpSpPr>
          <a:xfrm>
            <a:off x="3974588" y="5183459"/>
            <a:ext cx="441977" cy="1086195"/>
            <a:chOff x="3094114" y="5532647"/>
            <a:chExt cx="441977" cy="1086195"/>
          </a:xfrm>
        </p:grpSpPr>
        <p:sp>
          <p:nvSpPr>
            <p:cNvPr id="150" name="正方形/長方形 149"/>
            <p:cNvSpPr/>
            <p:nvPr/>
          </p:nvSpPr>
          <p:spPr>
            <a:xfrm>
              <a:off x="3135597" y="5532647"/>
              <a:ext cx="400494" cy="1086195"/>
            </a:xfrm>
            <a:prstGeom prst="rect">
              <a:avLst/>
            </a:prstGeom>
          </p:spPr>
          <p:txBody>
            <a:bodyPr vert="eaVert" wrap="none" anchor="ctr">
              <a:spAutoFit/>
            </a:bodyPr>
            <a:lstStyle/>
            <a:p>
              <a:pPr marL="12700">
                <a:lnSpc>
                  <a:spcPct val="55000"/>
                </a:lnSpc>
              </a:pPr>
              <a:r>
                <a:rPr lang="ja-JP" altLang="en-US" sz="850" b="1" dirty="0" smtClean="0">
                  <a:solidFill>
                    <a:srgbClr val="221815"/>
                  </a:solidFill>
                  <a:latin typeface="Yu Gothic UI" panose="020B0500000000000000" pitchFamily="50" charset="-128"/>
                  <a:ea typeface="Yu Gothic UI" panose="020B0500000000000000" pitchFamily="50" charset="-128"/>
                  <a:cs typeface="Yu Gothic UI"/>
                </a:rPr>
                <a:t>保証契約内容の確認</a:t>
              </a:r>
              <a:endParaRPr lang="en-US" altLang="ja-JP" sz="850" b="1" dirty="0" smtClean="0">
                <a:solidFill>
                  <a:srgbClr val="221815"/>
                </a:solidFill>
                <a:latin typeface="Yu Gothic UI" panose="020B0500000000000000" pitchFamily="50" charset="-128"/>
                <a:ea typeface="Yu Gothic UI" panose="020B0500000000000000" pitchFamily="50" charset="-128"/>
                <a:cs typeface="Yu Gothic UI"/>
              </a:endParaRPr>
            </a:p>
            <a:p>
              <a:pPr marL="12700">
                <a:lnSpc>
                  <a:spcPct val="55000"/>
                </a:lnSpc>
              </a:pPr>
              <a:endParaRPr lang="en-US" altLang="ja-JP" sz="850" b="1" dirty="0" smtClean="0">
                <a:solidFill>
                  <a:srgbClr val="221815"/>
                </a:solidFill>
                <a:latin typeface="Yu Gothic UI" panose="020B0500000000000000" pitchFamily="50" charset="-128"/>
                <a:ea typeface="Yu Gothic UI" panose="020B0500000000000000" pitchFamily="50" charset="-128"/>
                <a:cs typeface="Yu Gothic UI"/>
              </a:endParaRPr>
            </a:p>
            <a:p>
              <a:pPr marL="12700" algn="just">
                <a:lnSpc>
                  <a:spcPct val="55000"/>
                </a:lnSpc>
              </a:pPr>
              <a:r>
                <a:rPr lang="ja-JP" altLang="en-US" sz="850" b="1" dirty="0" smtClean="0">
                  <a:solidFill>
                    <a:srgbClr val="221815"/>
                  </a:solidFill>
                  <a:latin typeface="Yu Gothic UI" panose="020B0500000000000000" pitchFamily="50" charset="-128"/>
                  <a:ea typeface="Yu Gothic UI" panose="020B0500000000000000" pitchFamily="50" charset="-128"/>
                  <a:cs typeface="Yu Gothic UI"/>
                </a:rPr>
                <a:t>認証</a:t>
              </a:r>
              <a:r>
                <a:rPr lang="ja-JP" altLang="en-US" sz="850" dirty="0">
                  <a:latin typeface="Yu Gothic UI" panose="020B0500000000000000" pitchFamily="50" charset="-128"/>
                  <a:ea typeface="Yu Gothic UI" panose="020B0500000000000000" pitchFamily="50" charset="-128"/>
                  <a:cs typeface="Yu Gothic UI"/>
                </a:rPr>
                <a:t>　</a:t>
              </a:r>
              <a:r>
                <a:rPr lang="ja-JP" altLang="en-US" sz="850" dirty="0" smtClean="0">
                  <a:latin typeface="Yu Gothic UI" panose="020B0500000000000000" pitchFamily="50" charset="-128"/>
                  <a:ea typeface="Yu Gothic UI" panose="020B0500000000000000" pitchFamily="50" charset="-128"/>
                  <a:cs typeface="Yu Gothic UI"/>
                </a:rPr>
                <a:t>　</a:t>
              </a:r>
              <a:r>
                <a:rPr lang="ja-JP" altLang="en-US" sz="850" b="1" dirty="0" smtClean="0">
                  <a:latin typeface="Yu Gothic UI" panose="020B0500000000000000" pitchFamily="50" charset="-128"/>
                  <a:ea typeface="Yu Gothic UI" panose="020B0500000000000000" pitchFamily="50" charset="-128"/>
                  <a:cs typeface="Yu Gothic UI"/>
                </a:rPr>
                <a:t>を取得</a:t>
              </a:r>
            </a:p>
          </p:txBody>
        </p:sp>
        <p:sp>
          <p:nvSpPr>
            <p:cNvPr id="153" name="テキスト ボックス 152"/>
            <p:cNvSpPr txBox="1"/>
            <p:nvPr/>
          </p:nvSpPr>
          <p:spPr>
            <a:xfrm>
              <a:off x="3094114" y="5886282"/>
              <a:ext cx="338554" cy="177293"/>
            </a:xfrm>
            <a:prstGeom prst="rect">
              <a:avLst/>
            </a:prstGeom>
            <a:noFill/>
          </p:spPr>
          <p:txBody>
            <a:bodyPr vert="vert" wrap="none" rtlCol="0">
              <a:spAutoFit/>
            </a:bodyPr>
            <a:lstStyle/>
            <a:p>
              <a:r>
                <a:rPr lang="ja-JP" altLang="en-US" sz="1000" b="1" dirty="0" err="1" smtClean="0">
                  <a:solidFill>
                    <a:srgbClr val="221815"/>
                  </a:solidFill>
                  <a:latin typeface="Yu Gothic UI" panose="020B0500000000000000" pitchFamily="50" charset="-128"/>
                  <a:ea typeface="Yu Gothic UI" panose="020B0500000000000000" pitchFamily="50" charset="-128"/>
                  <a:cs typeface="Yu Gothic UI"/>
                </a:rPr>
                <a:t>ー</a:t>
              </a:r>
              <a:endParaRPr kumimoji="1" lang="ja-JP" altLang="en-US" sz="1000" dirty="0">
                <a:latin typeface="Yu Gothic UI" panose="020B0500000000000000" pitchFamily="50" charset="-128"/>
                <a:ea typeface="Yu Gothic UI" panose="020B0500000000000000" pitchFamily="50" charset="-128"/>
              </a:endParaRPr>
            </a:p>
          </p:txBody>
        </p:sp>
      </p:grpSp>
      <p:grpSp>
        <p:nvGrpSpPr>
          <p:cNvPr id="158" name="グループ化 157"/>
          <p:cNvGrpSpPr/>
          <p:nvPr/>
        </p:nvGrpSpPr>
        <p:grpSpPr>
          <a:xfrm>
            <a:off x="1311613" y="5071558"/>
            <a:ext cx="323844" cy="1249680"/>
            <a:chOff x="1403053" y="4926778"/>
            <a:chExt cx="323844" cy="1249680"/>
          </a:xfrm>
        </p:grpSpPr>
        <p:sp>
          <p:nvSpPr>
            <p:cNvPr id="88" name="object 88"/>
            <p:cNvSpPr txBox="1"/>
            <p:nvPr/>
          </p:nvSpPr>
          <p:spPr>
            <a:xfrm>
              <a:off x="1507799" y="4926778"/>
              <a:ext cx="85023" cy="1249680"/>
            </a:xfrm>
            <a:prstGeom prst="rect">
              <a:avLst/>
            </a:prstGeom>
          </p:spPr>
          <p:txBody>
            <a:bodyPr vert="eaVert" wrap="square" lIns="0" tIns="0" rIns="0" bIns="0" rtlCol="0">
              <a:spAutoFit/>
            </a:bodyPr>
            <a:lstStyle/>
            <a:p>
              <a:pPr marL="12700">
                <a:lnSpc>
                  <a:spcPct val="65000"/>
                </a:lnSpc>
              </a:pPr>
              <a:r>
                <a:rPr sz="850" b="1" dirty="0" err="1" smtClean="0">
                  <a:solidFill>
                    <a:srgbClr val="221815"/>
                  </a:solidFill>
                  <a:latin typeface="Yu Gothic UI"/>
                  <a:cs typeface="Yu Gothic UI"/>
                </a:rPr>
                <a:t>保証証</a:t>
              </a:r>
              <a:r>
                <a:rPr sz="850" b="1" spc="-430" dirty="0" err="1" smtClean="0">
                  <a:solidFill>
                    <a:srgbClr val="221815"/>
                  </a:solidFill>
                  <a:latin typeface="Yu Gothic UI"/>
                  <a:cs typeface="Yu Gothic UI"/>
                </a:rPr>
                <a:t>書</a:t>
              </a:r>
              <a:r>
                <a:rPr lang="ja-JP" altLang="en-US" sz="850" b="1" spc="-430" dirty="0" smtClean="0">
                  <a:solidFill>
                    <a:srgbClr val="221815"/>
                  </a:solidFill>
                  <a:latin typeface="Yu Gothic UI"/>
                  <a:cs typeface="Yu Gothic UI"/>
                </a:rPr>
                <a:t>　</a:t>
              </a:r>
              <a:r>
                <a:rPr sz="850" b="1" dirty="0" err="1" smtClean="0">
                  <a:solidFill>
                    <a:srgbClr val="221815"/>
                  </a:solidFill>
                  <a:latin typeface="Yu Gothic UI"/>
                  <a:cs typeface="Yu Gothic UI"/>
                </a:rPr>
                <a:t>電子</a:t>
              </a:r>
              <a:r>
                <a:rPr lang="ja-JP" altLang="en-US" sz="850" b="1" dirty="0">
                  <a:solidFill>
                    <a:srgbClr val="221815"/>
                  </a:solidFill>
                  <a:latin typeface="Yu Gothic UI"/>
                  <a:cs typeface="Yu Gothic UI"/>
                </a:rPr>
                <a:t> </a:t>
              </a:r>
              <a:r>
                <a:rPr lang="ja-JP" altLang="en-US" sz="850" b="1" dirty="0" smtClean="0">
                  <a:solidFill>
                    <a:srgbClr val="221815"/>
                  </a:solidFill>
                  <a:latin typeface="Yu Gothic UI"/>
                  <a:cs typeface="Yu Gothic UI"/>
                </a:rPr>
                <a:t>　</a:t>
              </a:r>
              <a:r>
                <a:rPr sz="850" b="1" dirty="0" err="1" smtClean="0">
                  <a:solidFill>
                    <a:srgbClr val="221815"/>
                  </a:solidFill>
                  <a:latin typeface="Yu Gothic UI"/>
                  <a:cs typeface="Yu Gothic UI"/>
                </a:rPr>
                <a:t>確認</a:t>
              </a:r>
              <a:endParaRPr sz="850" dirty="0">
                <a:latin typeface="Yu Gothic UI"/>
                <a:cs typeface="Yu Gothic UI"/>
              </a:endParaRPr>
            </a:p>
          </p:txBody>
        </p:sp>
        <p:sp>
          <p:nvSpPr>
            <p:cNvPr id="155" name="テキスト ボックス 154"/>
            <p:cNvSpPr txBox="1"/>
            <p:nvPr/>
          </p:nvSpPr>
          <p:spPr>
            <a:xfrm>
              <a:off x="1403732" y="5330419"/>
              <a:ext cx="323165" cy="127599"/>
            </a:xfrm>
            <a:prstGeom prst="rect">
              <a:avLst/>
            </a:prstGeom>
            <a:noFill/>
          </p:spPr>
          <p:txBody>
            <a:bodyPr vert="eaVert" wrap="none" rtlCol="0">
              <a:spAutoFit/>
            </a:bodyPr>
            <a:lstStyle/>
            <a:p>
              <a:pPr algn="ctr"/>
              <a:r>
                <a:rPr kumimoji="1" lang="en-US" altLang="ja-JP" sz="900" dirty="0" smtClean="0">
                  <a:latin typeface="Yu Gothic UI" panose="020B0500000000000000" pitchFamily="50" charset="-128"/>
                  <a:ea typeface="Yu Gothic UI" panose="020B0500000000000000" pitchFamily="50" charset="-128"/>
                </a:rPr>
                <a:t>(</a:t>
              </a:r>
              <a:endParaRPr kumimoji="1" lang="ja-JP" altLang="en-US" sz="900" dirty="0">
                <a:latin typeface="Yu Gothic UI" panose="020B0500000000000000" pitchFamily="50" charset="-128"/>
                <a:ea typeface="Yu Gothic UI" panose="020B0500000000000000" pitchFamily="50" charset="-128"/>
              </a:endParaRPr>
            </a:p>
          </p:txBody>
        </p:sp>
        <p:sp>
          <p:nvSpPr>
            <p:cNvPr id="156" name="テキスト ボックス 155"/>
            <p:cNvSpPr txBox="1"/>
            <p:nvPr/>
          </p:nvSpPr>
          <p:spPr>
            <a:xfrm>
              <a:off x="1403053" y="5597527"/>
              <a:ext cx="323165" cy="127599"/>
            </a:xfrm>
            <a:prstGeom prst="rect">
              <a:avLst/>
            </a:prstGeom>
            <a:noFill/>
          </p:spPr>
          <p:txBody>
            <a:bodyPr vert="eaVert" wrap="none" rtlCol="0">
              <a:spAutoFit/>
            </a:bodyPr>
            <a:lstStyle/>
            <a:p>
              <a:pPr algn="ctr"/>
              <a:r>
                <a:rPr kumimoji="1" lang="en-US" altLang="ja-JP" sz="900" dirty="0" smtClean="0">
                  <a:latin typeface="Yu Gothic UI" panose="020B0500000000000000" pitchFamily="50" charset="-128"/>
                  <a:ea typeface="Yu Gothic UI" panose="020B0500000000000000" pitchFamily="50" charset="-128"/>
                </a:rPr>
                <a:t>)</a:t>
              </a:r>
              <a:endParaRPr kumimoji="1" lang="ja-JP" altLang="en-US" sz="900" dirty="0">
                <a:latin typeface="Yu Gothic UI" panose="020B0500000000000000" pitchFamily="50" charset="-128"/>
                <a:ea typeface="Yu Gothic UI" panose="020B0500000000000000" pitchFamily="50" charset="-128"/>
              </a:endParaRPr>
            </a:p>
          </p:txBody>
        </p:sp>
      </p:grpSp>
      <p:sp>
        <p:nvSpPr>
          <p:cNvPr id="157" name="object 88"/>
          <p:cNvSpPr txBox="1"/>
          <p:nvPr/>
        </p:nvSpPr>
        <p:spPr>
          <a:xfrm>
            <a:off x="1380575" y="4982077"/>
            <a:ext cx="124842" cy="110030"/>
          </a:xfrm>
          <a:prstGeom prst="rect">
            <a:avLst/>
          </a:prstGeom>
        </p:spPr>
        <p:txBody>
          <a:bodyPr vert="horz" wrap="square" lIns="0" tIns="0" rIns="0" bIns="0" rtlCol="0">
            <a:spAutoFit/>
          </a:bodyPr>
          <a:lstStyle/>
          <a:p>
            <a:pPr marL="12700">
              <a:lnSpc>
                <a:spcPct val="65000"/>
              </a:lnSpc>
            </a:pPr>
            <a:r>
              <a:rPr sz="1100" b="1" dirty="0" smtClean="0">
                <a:solidFill>
                  <a:srgbClr val="E8447D"/>
                </a:solidFill>
                <a:latin typeface="Yu Gothic UI"/>
                <a:cs typeface="Yu Gothic UI"/>
              </a:rPr>
              <a:t>❻</a:t>
            </a:r>
            <a:endParaRPr sz="850" dirty="0">
              <a:latin typeface="Yu Gothic UI"/>
              <a:cs typeface="Yu Gothic UI"/>
            </a:endParaRPr>
          </a:p>
        </p:txBody>
      </p:sp>
      <p:sp>
        <p:nvSpPr>
          <p:cNvPr id="159" name="object 123"/>
          <p:cNvSpPr/>
          <p:nvPr/>
        </p:nvSpPr>
        <p:spPr>
          <a:xfrm>
            <a:off x="5328000" y="3790800"/>
            <a:ext cx="1692000" cy="216000"/>
          </a:xfrm>
          <a:custGeom>
            <a:avLst/>
            <a:gdLst/>
            <a:ahLst/>
            <a:cxnLst/>
            <a:rect l="l" t="t" r="r" b="b"/>
            <a:pathLst>
              <a:path w="6480175" h="432435">
                <a:moveTo>
                  <a:pt x="6480010" y="216001"/>
                </a:moveTo>
                <a:lnTo>
                  <a:pt x="6474295" y="166484"/>
                </a:lnTo>
                <a:lnTo>
                  <a:pt x="6458051" y="121018"/>
                </a:lnTo>
                <a:lnTo>
                  <a:pt x="6432550" y="80911"/>
                </a:lnTo>
                <a:lnTo>
                  <a:pt x="6399098" y="47459"/>
                </a:lnTo>
                <a:lnTo>
                  <a:pt x="6358991" y="21958"/>
                </a:lnTo>
                <a:lnTo>
                  <a:pt x="6313525" y="5715"/>
                </a:lnTo>
                <a:lnTo>
                  <a:pt x="6264008" y="12"/>
                </a:lnTo>
                <a:lnTo>
                  <a:pt x="216103" y="12"/>
                </a:lnTo>
                <a:lnTo>
                  <a:pt x="166471" y="5715"/>
                </a:lnTo>
                <a:lnTo>
                  <a:pt x="121018" y="21958"/>
                </a:lnTo>
                <a:lnTo>
                  <a:pt x="80911" y="47459"/>
                </a:lnTo>
                <a:lnTo>
                  <a:pt x="47459" y="80911"/>
                </a:lnTo>
                <a:lnTo>
                  <a:pt x="21958" y="121018"/>
                </a:lnTo>
                <a:lnTo>
                  <a:pt x="5702" y="166484"/>
                </a:lnTo>
                <a:lnTo>
                  <a:pt x="0" y="216001"/>
                </a:lnTo>
                <a:lnTo>
                  <a:pt x="5702" y="265531"/>
                </a:lnTo>
                <a:lnTo>
                  <a:pt x="21958" y="310997"/>
                </a:lnTo>
                <a:lnTo>
                  <a:pt x="47459" y="351104"/>
                </a:lnTo>
                <a:lnTo>
                  <a:pt x="80911" y="384556"/>
                </a:lnTo>
                <a:lnTo>
                  <a:pt x="121018" y="410057"/>
                </a:lnTo>
                <a:lnTo>
                  <a:pt x="166471" y="426300"/>
                </a:lnTo>
                <a:lnTo>
                  <a:pt x="216001" y="432003"/>
                </a:lnTo>
                <a:lnTo>
                  <a:pt x="6264008" y="432003"/>
                </a:lnTo>
                <a:lnTo>
                  <a:pt x="6313525" y="426300"/>
                </a:lnTo>
                <a:lnTo>
                  <a:pt x="6358991" y="410057"/>
                </a:lnTo>
                <a:lnTo>
                  <a:pt x="6399098" y="384556"/>
                </a:lnTo>
                <a:lnTo>
                  <a:pt x="6432550" y="351104"/>
                </a:lnTo>
                <a:lnTo>
                  <a:pt x="6458051" y="310997"/>
                </a:lnTo>
                <a:lnTo>
                  <a:pt x="6474295" y="265531"/>
                </a:lnTo>
                <a:lnTo>
                  <a:pt x="6480010" y="216001"/>
                </a:lnTo>
                <a:close/>
              </a:path>
            </a:pathLst>
          </a:custGeom>
          <a:solidFill>
            <a:srgbClr val="003281"/>
          </a:solidFill>
        </p:spPr>
        <p:txBody>
          <a:bodyPr wrap="square" lIns="0" tIns="0" rIns="0" bIns="0" rtlCol="0"/>
          <a:lstStyle/>
          <a:p>
            <a:endParaRPr/>
          </a:p>
        </p:txBody>
      </p:sp>
      <p:sp>
        <p:nvSpPr>
          <p:cNvPr id="138" name="object 138"/>
          <p:cNvSpPr txBox="1"/>
          <p:nvPr/>
        </p:nvSpPr>
        <p:spPr>
          <a:xfrm>
            <a:off x="5425200" y="3783600"/>
            <a:ext cx="637540" cy="209550"/>
          </a:xfrm>
          <a:prstGeom prst="rect">
            <a:avLst/>
          </a:prstGeom>
        </p:spPr>
        <p:txBody>
          <a:bodyPr vert="horz" wrap="square" lIns="0" tIns="13335" rIns="0" bIns="0" rtlCol="0">
            <a:spAutoFit/>
          </a:bodyPr>
          <a:lstStyle/>
          <a:p>
            <a:pPr marL="12700">
              <a:lnSpc>
                <a:spcPct val="100000"/>
              </a:lnSpc>
              <a:spcBef>
                <a:spcPts val="105"/>
              </a:spcBef>
            </a:pPr>
            <a:r>
              <a:rPr sz="1200" b="1" spc="-15" dirty="0">
                <a:solidFill>
                  <a:srgbClr val="FFFFFF"/>
                </a:solidFill>
                <a:latin typeface="Yu Gothic UI"/>
                <a:cs typeface="Yu Gothic UI"/>
              </a:rPr>
              <a:t>電子保証</a:t>
            </a:r>
            <a:endParaRPr sz="1200" dirty="0">
              <a:latin typeface="Yu Gothic UI"/>
              <a:cs typeface="Yu Gothic UI"/>
            </a:endParaRPr>
          </a:p>
        </p:txBody>
      </p:sp>
      <p:sp>
        <p:nvSpPr>
          <p:cNvPr id="160" name="object 123"/>
          <p:cNvSpPr/>
          <p:nvPr/>
        </p:nvSpPr>
        <p:spPr>
          <a:xfrm>
            <a:off x="5328000" y="5014800"/>
            <a:ext cx="1692000" cy="216000"/>
          </a:xfrm>
          <a:custGeom>
            <a:avLst/>
            <a:gdLst/>
            <a:ahLst/>
            <a:cxnLst/>
            <a:rect l="l" t="t" r="r" b="b"/>
            <a:pathLst>
              <a:path w="6480175" h="432435">
                <a:moveTo>
                  <a:pt x="6480010" y="216001"/>
                </a:moveTo>
                <a:lnTo>
                  <a:pt x="6474295" y="166484"/>
                </a:lnTo>
                <a:lnTo>
                  <a:pt x="6458051" y="121018"/>
                </a:lnTo>
                <a:lnTo>
                  <a:pt x="6432550" y="80911"/>
                </a:lnTo>
                <a:lnTo>
                  <a:pt x="6399098" y="47459"/>
                </a:lnTo>
                <a:lnTo>
                  <a:pt x="6358991" y="21958"/>
                </a:lnTo>
                <a:lnTo>
                  <a:pt x="6313525" y="5715"/>
                </a:lnTo>
                <a:lnTo>
                  <a:pt x="6264008" y="12"/>
                </a:lnTo>
                <a:lnTo>
                  <a:pt x="216103" y="12"/>
                </a:lnTo>
                <a:lnTo>
                  <a:pt x="166471" y="5715"/>
                </a:lnTo>
                <a:lnTo>
                  <a:pt x="121018" y="21958"/>
                </a:lnTo>
                <a:lnTo>
                  <a:pt x="80911" y="47459"/>
                </a:lnTo>
                <a:lnTo>
                  <a:pt x="47459" y="80911"/>
                </a:lnTo>
                <a:lnTo>
                  <a:pt x="21958" y="121018"/>
                </a:lnTo>
                <a:lnTo>
                  <a:pt x="5702" y="166484"/>
                </a:lnTo>
                <a:lnTo>
                  <a:pt x="0" y="216001"/>
                </a:lnTo>
                <a:lnTo>
                  <a:pt x="5702" y="265531"/>
                </a:lnTo>
                <a:lnTo>
                  <a:pt x="21958" y="310997"/>
                </a:lnTo>
                <a:lnTo>
                  <a:pt x="47459" y="351104"/>
                </a:lnTo>
                <a:lnTo>
                  <a:pt x="80911" y="384556"/>
                </a:lnTo>
                <a:lnTo>
                  <a:pt x="121018" y="410057"/>
                </a:lnTo>
                <a:lnTo>
                  <a:pt x="166471" y="426300"/>
                </a:lnTo>
                <a:lnTo>
                  <a:pt x="216001" y="432003"/>
                </a:lnTo>
                <a:lnTo>
                  <a:pt x="6264008" y="432003"/>
                </a:lnTo>
                <a:lnTo>
                  <a:pt x="6313525" y="426300"/>
                </a:lnTo>
                <a:lnTo>
                  <a:pt x="6358991" y="410057"/>
                </a:lnTo>
                <a:lnTo>
                  <a:pt x="6399098" y="384556"/>
                </a:lnTo>
                <a:lnTo>
                  <a:pt x="6432550" y="351104"/>
                </a:lnTo>
                <a:lnTo>
                  <a:pt x="6458051" y="310997"/>
                </a:lnTo>
                <a:lnTo>
                  <a:pt x="6474295" y="265531"/>
                </a:lnTo>
                <a:lnTo>
                  <a:pt x="6480010" y="216001"/>
                </a:lnTo>
                <a:close/>
              </a:path>
            </a:pathLst>
          </a:custGeom>
          <a:solidFill>
            <a:srgbClr val="003281"/>
          </a:solidFill>
        </p:spPr>
        <p:txBody>
          <a:bodyPr wrap="square" lIns="0" tIns="0" rIns="0" bIns="0" rtlCol="0"/>
          <a:lstStyle/>
          <a:p>
            <a:endParaRPr/>
          </a:p>
        </p:txBody>
      </p:sp>
      <p:sp>
        <p:nvSpPr>
          <p:cNvPr id="140" name="object 140"/>
          <p:cNvSpPr txBox="1"/>
          <p:nvPr/>
        </p:nvSpPr>
        <p:spPr>
          <a:xfrm>
            <a:off x="5425200" y="5007600"/>
            <a:ext cx="661035" cy="209550"/>
          </a:xfrm>
          <a:prstGeom prst="rect">
            <a:avLst/>
          </a:prstGeom>
        </p:spPr>
        <p:txBody>
          <a:bodyPr vert="horz" wrap="square" lIns="0" tIns="13335" rIns="0" bIns="0" rtlCol="0">
            <a:spAutoFit/>
          </a:bodyPr>
          <a:lstStyle/>
          <a:p>
            <a:pPr marL="38100">
              <a:lnSpc>
                <a:spcPct val="100000"/>
              </a:lnSpc>
              <a:spcBef>
                <a:spcPts val="105"/>
              </a:spcBef>
            </a:pPr>
            <a:r>
              <a:rPr sz="1200" b="1" dirty="0">
                <a:solidFill>
                  <a:srgbClr val="FFFFFF"/>
                </a:solidFill>
                <a:latin typeface="Yu Gothic UI"/>
                <a:cs typeface="Yu Gothic UI"/>
              </a:rPr>
              <a:t>D-</a:t>
            </a:r>
            <a:r>
              <a:rPr sz="1200" b="1" spc="-10" dirty="0">
                <a:solidFill>
                  <a:srgbClr val="FFFFFF"/>
                </a:solidFill>
                <a:latin typeface="Yu Gothic UI"/>
                <a:cs typeface="Yu Gothic UI"/>
              </a:rPr>
              <a:t>Sure</a:t>
            </a:r>
            <a:r>
              <a:rPr sz="900" b="1" spc="-15" baseline="50925" dirty="0">
                <a:solidFill>
                  <a:srgbClr val="FFFFFF"/>
                </a:solidFill>
                <a:latin typeface="Yu Gothic UI"/>
                <a:cs typeface="Yu Gothic UI"/>
              </a:rPr>
              <a:t>®</a:t>
            </a:r>
            <a:endParaRPr sz="900" baseline="50925" dirty="0">
              <a:latin typeface="Yu Gothic UI"/>
              <a:cs typeface="Yu Gothic UI"/>
            </a:endParaRPr>
          </a:p>
        </p:txBody>
      </p:sp>
      <p:sp>
        <p:nvSpPr>
          <p:cNvPr id="161" name="object 123"/>
          <p:cNvSpPr/>
          <p:nvPr/>
        </p:nvSpPr>
        <p:spPr>
          <a:xfrm>
            <a:off x="5328000" y="6400800"/>
            <a:ext cx="1692000" cy="216000"/>
          </a:xfrm>
          <a:custGeom>
            <a:avLst/>
            <a:gdLst/>
            <a:ahLst/>
            <a:cxnLst/>
            <a:rect l="l" t="t" r="r" b="b"/>
            <a:pathLst>
              <a:path w="6480175" h="432435">
                <a:moveTo>
                  <a:pt x="6480010" y="216001"/>
                </a:moveTo>
                <a:lnTo>
                  <a:pt x="6474295" y="166484"/>
                </a:lnTo>
                <a:lnTo>
                  <a:pt x="6458051" y="121018"/>
                </a:lnTo>
                <a:lnTo>
                  <a:pt x="6432550" y="80911"/>
                </a:lnTo>
                <a:lnTo>
                  <a:pt x="6399098" y="47459"/>
                </a:lnTo>
                <a:lnTo>
                  <a:pt x="6358991" y="21958"/>
                </a:lnTo>
                <a:lnTo>
                  <a:pt x="6313525" y="5715"/>
                </a:lnTo>
                <a:lnTo>
                  <a:pt x="6264008" y="12"/>
                </a:lnTo>
                <a:lnTo>
                  <a:pt x="216103" y="12"/>
                </a:lnTo>
                <a:lnTo>
                  <a:pt x="166471" y="5715"/>
                </a:lnTo>
                <a:lnTo>
                  <a:pt x="121018" y="21958"/>
                </a:lnTo>
                <a:lnTo>
                  <a:pt x="80911" y="47459"/>
                </a:lnTo>
                <a:lnTo>
                  <a:pt x="47459" y="80911"/>
                </a:lnTo>
                <a:lnTo>
                  <a:pt x="21958" y="121018"/>
                </a:lnTo>
                <a:lnTo>
                  <a:pt x="5702" y="166484"/>
                </a:lnTo>
                <a:lnTo>
                  <a:pt x="0" y="216001"/>
                </a:lnTo>
                <a:lnTo>
                  <a:pt x="5702" y="265531"/>
                </a:lnTo>
                <a:lnTo>
                  <a:pt x="21958" y="310997"/>
                </a:lnTo>
                <a:lnTo>
                  <a:pt x="47459" y="351104"/>
                </a:lnTo>
                <a:lnTo>
                  <a:pt x="80911" y="384556"/>
                </a:lnTo>
                <a:lnTo>
                  <a:pt x="121018" y="410057"/>
                </a:lnTo>
                <a:lnTo>
                  <a:pt x="166471" y="426300"/>
                </a:lnTo>
                <a:lnTo>
                  <a:pt x="216001" y="432003"/>
                </a:lnTo>
                <a:lnTo>
                  <a:pt x="6264008" y="432003"/>
                </a:lnTo>
                <a:lnTo>
                  <a:pt x="6313525" y="426300"/>
                </a:lnTo>
                <a:lnTo>
                  <a:pt x="6358991" y="410057"/>
                </a:lnTo>
                <a:lnTo>
                  <a:pt x="6399098" y="384556"/>
                </a:lnTo>
                <a:lnTo>
                  <a:pt x="6432550" y="351104"/>
                </a:lnTo>
                <a:lnTo>
                  <a:pt x="6458051" y="310997"/>
                </a:lnTo>
                <a:lnTo>
                  <a:pt x="6474295" y="265531"/>
                </a:lnTo>
                <a:lnTo>
                  <a:pt x="6480010" y="216001"/>
                </a:lnTo>
                <a:close/>
              </a:path>
            </a:pathLst>
          </a:custGeom>
          <a:solidFill>
            <a:srgbClr val="003281"/>
          </a:solidFill>
        </p:spPr>
        <p:txBody>
          <a:bodyPr wrap="square" lIns="0" tIns="0" rIns="0" bIns="0" rtlCol="0"/>
          <a:lstStyle/>
          <a:p>
            <a:endParaRPr/>
          </a:p>
        </p:txBody>
      </p:sp>
      <p:sp>
        <p:nvSpPr>
          <p:cNvPr id="142" name="object 142"/>
          <p:cNvSpPr txBox="1"/>
          <p:nvPr/>
        </p:nvSpPr>
        <p:spPr>
          <a:xfrm>
            <a:off x="5425200" y="6393600"/>
            <a:ext cx="637540" cy="209550"/>
          </a:xfrm>
          <a:prstGeom prst="rect">
            <a:avLst/>
          </a:prstGeom>
        </p:spPr>
        <p:txBody>
          <a:bodyPr vert="horz" wrap="square" lIns="0" tIns="13335" rIns="0" bIns="0" rtlCol="0">
            <a:spAutoFit/>
          </a:bodyPr>
          <a:lstStyle/>
          <a:p>
            <a:pPr marL="12700">
              <a:lnSpc>
                <a:spcPct val="100000"/>
              </a:lnSpc>
              <a:spcBef>
                <a:spcPts val="105"/>
              </a:spcBef>
            </a:pPr>
            <a:r>
              <a:rPr sz="1200" b="1" spc="200" dirty="0">
                <a:solidFill>
                  <a:srgbClr val="FFFFFF"/>
                </a:solidFill>
                <a:latin typeface="Yu Gothic UI"/>
                <a:cs typeface="Yu Gothic UI"/>
              </a:rPr>
              <a:t>認証</a:t>
            </a:r>
            <a:r>
              <a:rPr sz="1200" b="1" spc="155" dirty="0">
                <a:solidFill>
                  <a:srgbClr val="FFFFFF"/>
                </a:solidFill>
                <a:latin typeface="Yu Gothic UI"/>
                <a:cs typeface="Yu Gothic UI"/>
              </a:rPr>
              <a:t>キ</a:t>
            </a:r>
            <a:r>
              <a:rPr sz="1200" b="1" spc="80" dirty="0">
                <a:solidFill>
                  <a:srgbClr val="FFFFFF"/>
                </a:solidFill>
                <a:latin typeface="Yu Gothic UI"/>
                <a:cs typeface="Yu Gothic UI"/>
              </a:rPr>
              <a:t>ー</a:t>
            </a:r>
            <a:endParaRPr sz="1200" dirty="0">
              <a:latin typeface="Yu Gothic UI"/>
              <a:cs typeface="Yu Gothic UI"/>
            </a:endParaRPr>
          </a:p>
        </p:txBody>
      </p:sp>
      <p:sp>
        <p:nvSpPr>
          <p:cNvPr id="162" name="テキスト ボックス 161"/>
          <p:cNvSpPr txBox="1"/>
          <p:nvPr/>
        </p:nvSpPr>
        <p:spPr>
          <a:xfrm>
            <a:off x="4002310" y="5424738"/>
            <a:ext cx="323165" cy="175962"/>
          </a:xfrm>
          <a:prstGeom prst="rect">
            <a:avLst/>
          </a:prstGeom>
          <a:noFill/>
        </p:spPr>
        <p:txBody>
          <a:bodyPr vert="eaVert" wrap="square" rtlCol="0" anchor="ctr">
            <a:spAutoFit/>
          </a:bodyPr>
          <a:lstStyle/>
          <a:p>
            <a:pPr algn="ctr"/>
            <a:r>
              <a:rPr kumimoji="1" lang="ja-JP" altLang="en-US" sz="900" b="1" dirty="0" smtClean="0">
                <a:latin typeface="Yu Gothic UI" panose="020B0500000000000000" pitchFamily="50" charset="-128"/>
                <a:ea typeface="Yu Gothic UI" panose="020B0500000000000000" pitchFamily="50" charset="-128"/>
              </a:rPr>
              <a:t>キ</a:t>
            </a:r>
            <a:endParaRPr kumimoji="1" lang="ja-JP" altLang="en-US" sz="900" b="1" dirty="0">
              <a:latin typeface="Yu Gothic UI" panose="020B0500000000000000" pitchFamily="50" charset="-128"/>
              <a:ea typeface="Yu Gothic UI" panose="020B0500000000000000" pitchFamily="50" charset="-128"/>
            </a:endParaRPr>
          </a:p>
        </p:txBody>
      </p:sp>
      <p:sp>
        <p:nvSpPr>
          <p:cNvPr id="163" name="テキスト ボックス 162"/>
          <p:cNvSpPr txBox="1"/>
          <p:nvPr/>
        </p:nvSpPr>
        <p:spPr>
          <a:xfrm>
            <a:off x="1315061" y="5782947"/>
            <a:ext cx="315471" cy="175962"/>
          </a:xfrm>
          <a:prstGeom prst="rect">
            <a:avLst/>
          </a:prstGeom>
          <a:noFill/>
        </p:spPr>
        <p:txBody>
          <a:bodyPr vert="eaVert" wrap="square" rtlCol="0" anchor="ctr">
            <a:spAutoFit/>
          </a:bodyPr>
          <a:lstStyle/>
          <a:p>
            <a:pPr algn="ctr"/>
            <a:r>
              <a:rPr kumimoji="1" lang="ja-JP" altLang="en-US" sz="850" b="1" dirty="0" smtClean="0">
                <a:latin typeface="Yu Gothic UI" panose="020B0500000000000000" pitchFamily="50" charset="-128"/>
                <a:ea typeface="Yu Gothic UI" panose="020B0500000000000000" pitchFamily="50" charset="-128"/>
              </a:rPr>
              <a:t>の</a:t>
            </a:r>
            <a:endParaRPr kumimoji="1" lang="ja-JP" altLang="en-US" sz="850" b="1" dirty="0">
              <a:latin typeface="Yu Gothic UI" panose="020B0500000000000000" pitchFamily="50" charset="-128"/>
              <a:ea typeface="Yu Gothic UI" panose="020B0500000000000000" pitchFamily="50" charset="-128"/>
            </a:endParaRPr>
          </a:p>
        </p:txBody>
      </p:sp>
      <p:sp>
        <p:nvSpPr>
          <p:cNvPr id="152" name="テキスト ボックス 151"/>
          <p:cNvSpPr txBox="1"/>
          <p:nvPr/>
        </p:nvSpPr>
        <p:spPr>
          <a:xfrm>
            <a:off x="3634086" y="5568718"/>
            <a:ext cx="212051" cy="92333"/>
          </a:xfrm>
          <a:prstGeom prst="rect">
            <a:avLst/>
          </a:prstGeom>
          <a:solidFill>
            <a:srgbClr val="F5000C"/>
          </a:solidFill>
        </p:spPr>
        <p:txBody>
          <a:bodyPr wrap="none" lIns="28800" tIns="0" rIns="28800" bIns="0" rtlCol="0">
            <a:spAutoFit/>
          </a:bodyPr>
          <a:lstStyle/>
          <a:p>
            <a:r>
              <a:rPr kumimoji="1" lang="en-US" altLang="ja-JP" sz="600" b="1" dirty="0" smtClean="0">
                <a:solidFill>
                  <a:schemeClr val="bg1"/>
                </a:solidFill>
              </a:rPr>
              <a:t>PDF</a:t>
            </a:r>
            <a:endParaRPr kumimoji="1" lang="ja-JP" altLang="en-US" sz="600" b="1" dirty="0">
              <a:solidFill>
                <a:schemeClr val="bg1"/>
              </a:solidFill>
            </a:endParaRPr>
          </a:p>
        </p:txBody>
      </p:sp>
      <p:sp>
        <p:nvSpPr>
          <p:cNvPr id="164" name="object 46"/>
          <p:cNvSpPr txBox="1"/>
          <p:nvPr/>
        </p:nvSpPr>
        <p:spPr>
          <a:xfrm>
            <a:off x="4308965" y="9928566"/>
            <a:ext cx="1552575" cy="120546"/>
          </a:xfrm>
          <a:prstGeom prst="rect">
            <a:avLst/>
          </a:prstGeom>
        </p:spPr>
        <p:txBody>
          <a:bodyPr vert="horz" wrap="square" lIns="0" tIns="12700" rIns="0" bIns="0" rtlCol="0">
            <a:spAutoFit/>
          </a:bodyPr>
          <a:lstStyle/>
          <a:p>
            <a:pPr marL="38100">
              <a:lnSpc>
                <a:spcPct val="100000"/>
              </a:lnSpc>
              <a:spcBef>
                <a:spcPts val="100"/>
              </a:spcBef>
            </a:pPr>
            <a:r>
              <a:rPr lang="ja-JP" altLang="en-US" sz="700" b="1" spc="-120" dirty="0">
                <a:solidFill>
                  <a:srgbClr val="221815"/>
                </a:solidFill>
                <a:latin typeface="Yu Gothic UI" panose="020B0500000000000000" pitchFamily="50" charset="-128"/>
                <a:ea typeface="Yu Gothic UI" panose="020B0500000000000000" pitchFamily="50" charset="-128"/>
                <a:cs typeface="Microsoft YaHei"/>
              </a:rPr>
              <a:t>　</a:t>
            </a:r>
            <a:r>
              <a:rPr lang="ja-JP" altLang="en-US" sz="700" b="1" spc="-120" dirty="0" smtClean="0">
                <a:solidFill>
                  <a:srgbClr val="221815"/>
                </a:solidFill>
                <a:latin typeface="Yu Gothic UI" panose="020B0500000000000000" pitchFamily="50" charset="-128"/>
                <a:ea typeface="Yu Gothic UI" panose="020B0500000000000000" pitchFamily="50" charset="-128"/>
                <a:cs typeface="Microsoft YaHei"/>
              </a:rPr>
              <a:t>　　　　</a:t>
            </a:r>
            <a:r>
              <a:rPr sz="700" b="1" spc="-120" dirty="0" smtClean="0">
                <a:solidFill>
                  <a:srgbClr val="221815"/>
                </a:solidFill>
                <a:latin typeface="Yu Gothic UI" panose="020B0500000000000000" pitchFamily="50" charset="-128"/>
                <a:ea typeface="Yu Gothic UI" panose="020B0500000000000000" pitchFamily="50" charset="-128"/>
                <a:cs typeface="Microsoft YaHei"/>
              </a:rPr>
              <a:t>（</a:t>
            </a:r>
            <a:r>
              <a:rPr lang="ja-JP" altLang="en-US" sz="700" b="1" spc="-120" dirty="0">
                <a:solidFill>
                  <a:srgbClr val="221815"/>
                </a:solidFill>
                <a:latin typeface="Yu Gothic UI" panose="020B0500000000000000" pitchFamily="50" charset="-128"/>
                <a:ea typeface="Yu Gothic UI" panose="020B0500000000000000" pitchFamily="50" charset="-128"/>
                <a:cs typeface="Microsoft YaHei"/>
              </a:rPr>
              <a:t>６</a:t>
            </a:r>
            <a:r>
              <a:rPr sz="700" b="1" spc="-120" dirty="0" smtClean="0">
                <a:solidFill>
                  <a:srgbClr val="221815"/>
                </a:solidFill>
                <a:latin typeface="Yu Gothic UI" panose="020B0500000000000000" pitchFamily="50" charset="-128"/>
                <a:ea typeface="Yu Gothic UI" panose="020B0500000000000000" pitchFamily="50" charset="-128"/>
                <a:cs typeface="Microsoft YaHei"/>
              </a:rPr>
              <a:t>．</a:t>
            </a:r>
            <a:r>
              <a:rPr lang="ja-JP" altLang="en-US" sz="700" b="1" spc="-120" dirty="0" smtClean="0">
                <a:solidFill>
                  <a:srgbClr val="221815"/>
                </a:solidFill>
                <a:latin typeface="Yu Gothic UI" panose="020B0500000000000000" pitchFamily="50" charset="-128"/>
                <a:ea typeface="Yu Gothic UI" panose="020B0500000000000000" pitchFamily="50" charset="-128"/>
                <a:cs typeface="Microsoft YaHei"/>
              </a:rPr>
              <a:t>市川三郷町</a:t>
            </a:r>
            <a:r>
              <a:rPr lang="ja-JP" altLang="en-US" sz="700" b="1" dirty="0" smtClean="0">
                <a:latin typeface="Yu Gothic UI" panose="020B0500000000000000" pitchFamily="50" charset="-128"/>
                <a:ea typeface="Yu Gothic UI" panose="020B0500000000000000" pitchFamily="50" charset="-128"/>
                <a:cs typeface="メイリオ"/>
              </a:rPr>
              <a:t>へのご提出</a:t>
            </a:r>
            <a:r>
              <a:rPr sz="700" b="1" spc="-50" dirty="0" smtClean="0">
                <a:solidFill>
                  <a:srgbClr val="221815"/>
                </a:solidFill>
                <a:latin typeface="Yu Gothic UI" panose="020B0500000000000000" pitchFamily="50" charset="-128"/>
                <a:ea typeface="Yu Gothic UI" panose="020B0500000000000000" pitchFamily="50" charset="-128"/>
                <a:cs typeface="Microsoft YaHei"/>
              </a:rPr>
              <a:t>）</a:t>
            </a:r>
            <a:endParaRPr sz="700" dirty="0">
              <a:latin typeface="Yu Gothic UI" panose="020B0500000000000000" pitchFamily="50" charset="-128"/>
              <a:ea typeface="Yu Gothic UI" panose="020B0500000000000000" pitchFamily="50" charset="-128"/>
              <a:cs typeface="Microsoft YaHe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39991" y="540003"/>
            <a:ext cx="6480175" cy="432434"/>
          </a:xfrm>
          <a:custGeom>
            <a:avLst/>
            <a:gdLst/>
            <a:ahLst/>
            <a:cxnLst/>
            <a:rect l="l" t="t" r="r" b="b"/>
            <a:pathLst>
              <a:path w="6480175" h="432434">
                <a:moveTo>
                  <a:pt x="6480010" y="216001"/>
                </a:moveTo>
                <a:lnTo>
                  <a:pt x="6474295" y="166471"/>
                </a:lnTo>
                <a:lnTo>
                  <a:pt x="6458051" y="121018"/>
                </a:lnTo>
                <a:lnTo>
                  <a:pt x="6432550" y="80911"/>
                </a:lnTo>
                <a:lnTo>
                  <a:pt x="6399098" y="47459"/>
                </a:lnTo>
                <a:lnTo>
                  <a:pt x="6358991" y="21958"/>
                </a:lnTo>
                <a:lnTo>
                  <a:pt x="6313525" y="5702"/>
                </a:lnTo>
                <a:lnTo>
                  <a:pt x="6264008" y="0"/>
                </a:lnTo>
                <a:lnTo>
                  <a:pt x="216014" y="0"/>
                </a:lnTo>
                <a:lnTo>
                  <a:pt x="166471" y="5702"/>
                </a:lnTo>
                <a:lnTo>
                  <a:pt x="121018" y="21958"/>
                </a:lnTo>
                <a:lnTo>
                  <a:pt x="80911" y="47459"/>
                </a:lnTo>
                <a:lnTo>
                  <a:pt x="47459" y="80911"/>
                </a:lnTo>
                <a:lnTo>
                  <a:pt x="21958" y="121018"/>
                </a:lnTo>
                <a:lnTo>
                  <a:pt x="5702" y="166471"/>
                </a:lnTo>
                <a:lnTo>
                  <a:pt x="0" y="216001"/>
                </a:lnTo>
                <a:lnTo>
                  <a:pt x="5702" y="265531"/>
                </a:lnTo>
                <a:lnTo>
                  <a:pt x="21958" y="310997"/>
                </a:lnTo>
                <a:lnTo>
                  <a:pt x="47459" y="351104"/>
                </a:lnTo>
                <a:lnTo>
                  <a:pt x="80911" y="384556"/>
                </a:lnTo>
                <a:lnTo>
                  <a:pt x="121018" y="410044"/>
                </a:lnTo>
                <a:lnTo>
                  <a:pt x="166471" y="426300"/>
                </a:lnTo>
                <a:lnTo>
                  <a:pt x="216001" y="432003"/>
                </a:lnTo>
                <a:lnTo>
                  <a:pt x="6264008" y="432003"/>
                </a:lnTo>
                <a:lnTo>
                  <a:pt x="6313525" y="426300"/>
                </a:lnTo>
                <a:lnTo>
                  <a:pt x="6358991" y="410044"/>
                </a:lnTo>
                <a:lnTo>
                  <a:pt x="6399098" y="384556"/>
                </a:lnTo>
                <a:lnTo>
                  <a:pt x="6432550" y="351104"/>
                </a:lnTo>
                <a:lnTo>
                  <a:pt x="6458051" y="310997"/>
                </a:lnTo>
                <a:lnTo>
                  <a:pt x="6474295" y="265531"/>
                </a:lnTo>
                <a:lnTo>
                  <a:pt x="6480010" y="216001"/>
                </a:lnTo>
                <a:close/>
              </a:path>
            </a:pathLst>
          </a:custGeom>
          <a:solidFill>
            <a:srgbClr val="A61269"/>
          </a:solidFill>
        </p:spPr>
        <p:txBody>
          <a:bodyPr wrap="square" lIns="0" tIns="0" rIns="0" bIns="0" rtlCol="0"/>
          <a:lstStyle/>
          <a:p>
            <a:endParaRPr/>
          </a:p>
        </p:txBody>
      </p:sp>
      <p:sp>
        <p:nvSpPr>
          <p:cNvPr id="4" name="object 4"/>
          <p:cNvSpPr txBox="1"/>
          <p:nvPr/>
        </p:nvSpPr>
        <p:spPr>
          <a:xfrm>
            <a:off x="658745" y="571740"/>
            <a:ext cx="230504" cy="354965"/>
          </a:xfrm>
          <a:prstGeom prst="rect">
            <a:avLst/>
          </a:prstGeom>
        </p:spPr>
        <p:txBody>
          <a:bodyPr vert="horz" wrap="square" lIns="0" tIns="13335" rIns="0" bIns="0" rtlCol="0">
            <a:spAutoFit/>
          </a:bodyPr>
          <a:lstStyle/>
          <a:p>
            <a:pPr marL="12700">
              <a:lnSpc>
                <a:spcPct val="100000"/>
              </a:lnSpc>
              <a:spcBef>
                <a:spcPts val="105"/>
              </a:spcBef>
            </a:pPr>
            <a:r>
              <a:rPr sz="2150" b="1" i="1" spc="-25" dirty="0">
                <a:solidFill>
                  <a:srgbClr val="FFFFFF"/>
                </a:solidFill>
                <a:latin typeface="Times New Roman"/>
                <a:cs typeface="Times New Roman"/>
              </a:rPr>
              <a:t>4.</a:t>
            </a:r>
            <a:endParaRPr sz="2150" dirty="0">
              <a:latin typeface="Times New Roman"/>
              <a:cs typeface="Times New Roman"/>
            </a:endParaRPr>
          </a:p>
        </p:txBody>
      </p:sp>
      <p:sp>
        <p:nvSpPr>
          <p:cNvPr id="5" name="object 5"/>
          <p:cNvSpPr txBox="1"/>
          <p:nvPr/>
        </p:nvSpPr>
        <p:spPr>
          <a:xfrm>
            <a:off x="1139300" y="598225"/>
            <a:ext cx="2038350" cy="306705"/>
          </a:xfrm>
          <a:prstGeom prst="rect">
            <a:avLst/>
          </a:prstGeom>
        </p:spPr>
        <p:txBody>
          <a:bodyPr vert="horz" wrap="square" lIns="0" tIns="11430" rIns="0" bIns="0" rtlCol="0">
            <a:spAutoFit/>
          </a:bodyPr>
          <a:lstStyle/>
          <a:p>
            <a:pPr marL="12700">
              <a:lnSpc>
                <a:spcPct val="100000"/>
              </a:lnSpc>
              <a:spcBef>
                <a:spcPts val="90"/>
              </a:spcBef>
            </a:pPr>
            <a:r>
              <a:rPr sz="1850" b="1" spc="114" dirty="0">
                <a:solidFill>
                  <a:srgbClr val="FFFFFF"/>
                </a:solidFill>
                <a:latin typeface="Yu Gothic UI" panose="020B0500000000000000" pitchFamily="50" charset="-128"/>
                <a:ea typeface="Yu Gothic UI" panose="020B0500000000000000" pitchFamily="50" charset="-128"/>
                <a:cs typeface="Microsoft YaHei"/>
              </a:rPr>
              <a:t>お申し込み手続</a:t>
            </a:r>
            <a:r>
              <a:rPr sz="1850" b="1" spc="65" dirty="0">
                <a:solidFill>
                  <a:srgbClr val="FFFFFF"/>
                </a:solidFill>
                <a:latin typeface="Yu Gothic UI" panose="020B0500000000000000" pitchFamily="50" charset="-128"/>
                <a:ea typeface="Yu Gothic UI" panose="020B0500000000000000" pitchFamily="50" charset="-128"/>
                <a:cs typeface="Microsoft YaHei"/>
              </a:rPr>
              <a:t>き</a:t>
            </a:r>
            <a:endParaRPr sz="1850" dirty="0">
              <a:latin typeface="Yu Gothic UI" panose="020B0500000000000000" pitchFamily="50" charset="-128"/>
              <a:ea typeface="Yu Gothic UI" panose="020B0500000000000000" pitchFamily="50" charset="-128"/>
              <a:cs typeface="Microsoft YaHei"/>
            </a:endParaRPr>
          </a:p>
        </p:txBody>
      </p:sp>
      <p:sp>
        <p:nvSpPr>
          <p:cNvPr id="6" name="object 6"/>
          <p:cNvSpPr/>
          <p:nvPr/>
        </p:nvSpPr>
        <p:spPr>
          <a:xfrm>
            <a:off x="0" y="142252"/>
            <a:ext cx="7560309" cy="180340"/>
          </a:xfrm>
          <a:custGeom>
            <a:avLst/>
            <a:gdLst/>
            <a:ahLst/>
            <a:cxnLst/>
            <a:rect l="l" t="t" r="r" b="b"/>
            <a:pathLst>
              <a:path w="7560309" h="180340">
                <a:moveTo>
                  <a:pt x="7559992" y="0"/>
                </a:moveTo>
                <a:lnTo>
                  <a:pt x="0" y="0"/>
                </a:lnTo>
                <a:lnTo>
                  <a:pt x="0" y="179997"/>
                </a:lnTo>
                <a:lnTo>
                  <a:pt x="7559992" y="179997"/>
                </a:lnTo>
                <a:lnTo>
                  <a:pt x="7559992" y="0"/>
                </a:lnTo>
                <a:close/>
              </a:path>
            </a:pathLst>
          </a:custGeom>
          <a:solidFill>
            <a:srgbClr val="A61269"/>
          </a:solidFill>
        </p:spPr>
        <p:txBody>
          <a:bodyPr wrap="square" lIns="0" tIns="0" rIns="0" bIns="0" rtlCol="0"/>
          <a:lstStyle/>
          <a:p>
            <a:endParaRPr/>
          </a:p>
        </p:txBody>
      </p:sp>
      <p:sp>
        <p:nvSpPr>
          <p:cNvPr id="21" name="object 21"/>
          <p:cNvSpPr/>
          <p:nvPr/>
        </p:nvSpPr>
        <p:spPr>
          <a:xfrm>
            <a:off x="2087994" y="8337601"/>
            <a:ext cx="437515" cy="72390"/>
          </a:xfrm>
          <a:custGeom>
            <a:avLst/>
            <a:gdLst/>
            <a:ahLst/>
            <a:cxnLst/>
            <a:rect l="l" t="t" r="r" b="b"/>
            <a:pathLst>
              <a:path w="437514" h="72390">
                <a:moveTo>
                  <a:pt x="437400" y="0"/>
                </a:moveTo>
                <a:lnTo>
                  <a:pt x="0" y="0"/>
                </a:lnTo>
                <a:lnTo>
                  <a:pt x="0" y="71996"/>
                </a:lnTo>
                <a:lnTo>
                  <a:pt x="437400" y="71996"/>
                </a:lnTo>
                <a:lnTo>
                  <a:pt x="437400" y="0"/>
                </a:lnTo>
                <a:close/>
              </a:path>
            </a:pathLst>
          </a:custGeom>
          <a:solidFill>
            <a:srgbClr val="FFFFFF"/>
          </a:solidFill>
        </p:spPr>
        <p:txBody>
          <a:bodyPr wrap="square" lIns="0" tIns="0" rIns="0" bIns="0" rtlCol="0"/>
          <a:lstStyle/>
          <a:p>
            <a:endParaRPr/>
          </a:p>
        </p:txBody>
      </p:sp>
      <p:sp>
        <p:nvSpPr>
          <p:cNvPr id="33" name="object 33"/>
          <p:cNvSpPr txBox="1">
            <a:spLocks noGrp="1"/>
          </p:cNvSpPr>
          <p:nvPr>
            <p:ph type="sldNum" sz="quarter" idx="7"/>
          </p:nvPr>
        </p:nvSpPr>
        <p:spPr>
          <a:xfrm>
            <a:off x="3706260" y="10285931"/>
            <a:ext cx="160654" cy="164148"/>
          </a:xfrm>
          <a:prstGeom prst="rect">
            <a:avLst/>
          </a:prstGeom>
        </p:spPr>
        <p:txBody>
          <a:bodyPr vert="horz" wrap="square" lIns="0" tIns="33020" rIns="0" bIns="0" rtlCol="0">
            <a:spAutoFit/>
          </a:bodyPr>
          <a:lstStyle/>
          <a:p>
            <a:pPr marL="38100">
              <a:lnSpc>
                <a:spcPct val="100000"/>
              </a:lnSpc>
              <a:spcBef>
                <a:spcPts val="260"/>
              </a:spcBef>
            </a:pPr>
            <a:fld id="{81D60167-4931-47E6-BA6A-407CBD079E47}" type="slidenum">
              <a:rPr spc="135" dirty="0">
                <a:latin typeface="Yu Gothic UI" panose="020B0500000000000000" pitchFamily="50" charset="-128"/>
                <a:ea typeface="Yu Gothic UI" panose="020B0500000000000000" pitchFamily="50" charset="-128"/>
              </a:rPr>
              <a:t>2</a:t>
            </a:fld>
            <a:endParaRPr spc="135" dirty="0">
              <a:latin typeface="Yu Gothic UI" panose="020B0500000000000000" pitchFamily="50" charset="-128"/>
              <a:ea typeface="Yu Gothic UI" panose="020B0500000000000000" pitchFamily="50" charset="-128"/>
            </a:endParaRPr>
          </a:p>
        </p:txBody>
      </p:sp>
      <p:grpSp>
        <p:nvGrpSpPr>
          <p:cNvPr id="34" name="グループ化 33"/>
          <p:cNvGrpSpPr>
            <a:grpSpLocks noChangeAspect="1"/>
          </p:cNvGrpSpPr>
          <p:nvPr/>
        </p:nvGrpSpPr>
        <p:grpSpPr>
          <a:xfrm>
            <a:off x="620891" y="1308100"/>
            <a:ext cx="6322000" cy="7956000"/>
            <a:chOff x="0" y="0"/>
            <a:chExt cx="9365331" cy="11785963"/>
          </a:xfrm>
        </p:grpSpPr>
        <p:pic>
          <p:nvPicPr>
            <p:cNvPr id="35" name="図 34"/>
            <p:cNvPicPr>
              <a:picLocks noChangeAspect="1"/>
            </p:cNvPicPr>
            <p:nvPr/>
          </p:nvPicPr>
          <p:blipFill rotWithShape="1">
            <a:blip r:embed="rId2"/>
            <a:srcRect l="807" t="8276" r="1621" b="73234"/>
            <a:stretch/>
          </p:blipFill>
          <p:spPr>
            <a:xfrm>
              <a:off x="0" y="0"/>
              <a:ext cx="9365331" cy="1334907"/>
            </a:xfrm>
            <a:prstGeom prst="rect">
              <a:avLst/>
            </a:prstGeom>
          </p:spPr>
        </p:pic>
        <p:pic>
          <p:nvPicPr>
            <p:cNvPr id="36" name="図 35"/>
            <p:cNvPicPr>
              <a:picLocks noChangeAspect="1"/>
            </p:cNvPicPr>
            <p:nvPr/>
          </p:nvPicPr>
          <p:blipFill>
            <a:blip r:embed="rId3"/>
            <a:stretch>
              <a:fillRect/>
            </a:stretch>
          </p:blipFill>
          <p:spPr>
            <a:xfrm>
              <a:off x="2141936" y="2053577"/>
              <a:ext cx="2256831" cy="218211"/>
            </a:xfrm>
            <a:prstGeom prst="rect">
              <a:avLst/>
            </a:prstGeom>
          </p:spPr>
        </p:pic>
        <p:pic>
          <p:nvPicPr>
            <p:cNvPr id="37" name="図 36"/>
            <p:cNvPicPr>
              <a:picLocks noChangeAspect="1"/>
            </p:cNvPicPr>
            <p:nvPr/>
          </p:nvPicPr>
          <p:blipFill>
            <a:blip r:embed="rId3"/>
            <a:stretch>
              <a:fillRect/>
            </a:stretch>
          </p:blipFill>
          <p:spPr>
            <a:xfrm>
              <a:off x="2159915" y="2566100"/>
              <a:ext cx="2679738" cy="258003"/>
            </a:xfrm>
            <a:prstGeom prst="rect">
              <a:avLst/>
            </a:prstGeom>
          </p:spPr>
        </p:pic>
        <p:pic>
          <p:nvPicPr>
            <p:cNvPr id="38" name="図 37"/>
            <p:cNvPicPr>
              <a:picLocks noChangeAspect="1"/>
            </p:cNvPicPr>
            <p:nvPr/>
          </p:nvPicPr>
          <p:blipFill>
            <a:blip r:embed="rId4"/>
            <a:stretch>
              <a:fillRect/>
            </a:stretch>
          </p:blipFill>
          <p:spPr>
            <a:xfrm>
              <a:off x="5293560" y="93295"/>
              <a:ext cx="1902410" cy="290755"/>
            </a:xfrm>
            <a:prstGeom prst="rect">
              <a:avLst/>
            </a:prstGeom>
          </p:spPr>
        </p:pic>
        <p:pic>
          <p:nvPicPr>
            <p:cNvPr id="39" name="図 38"/>
            <p:cNvPicPr>
              <a:picLocks noChangeAspect="1"/>
            </p:cNvPicPr>
            <p:nvPr/>
          </p:nvPicPr>
          <p:blipFill>
            <a:blip r:embed="rId5"/>
            <a:stretch>
              <a:fillRect/>
            </a:stretch>
          </p:blipFill>
          <p:spPr>
            <a:xfrm>
              <a:off x="170679" y="1334907"/>
              <a:ext cx="9014080" cy="3775058"/>
            </a:xfrm>
            <a:prstGeom prst="rect">
              <a:avLst/>
            </a:prstGeom>
          </p:spPr>
        </p:pic>
        <p:pic>
          <p:nvPicPr>
            <p:cNvPr id="40" name="図 39"/>
            <p:cNvPicPr>
              <a:picLocks noChangeAspect="1"/>
            </p:cNvPicPr>
            <p:nvPr/>
          </p:nvPicPr>
          <p:blipFill>
            <a:blip r:embed="rId6"/>
            <a:stretch>
              <a:fillRect/>
            </a:stretch>
          </p:blipFill>
          <p:spPr>
            <a:xfrm>
              <a:off x="2174114" y="4231036"/>
              <a:ext cx="2426517" cy="239986"/>
            </a:xfrm>
            <a:prstGeom prst="rect">
              <a:avLst/>
            </a:prstGeom>
          </p:spPr>
        </p:pic>
        <p:pic>
          <p:nvPicPr>
            <p:cNvPr id="41" name="図 40"/>
            <p:cNvPicPr>
              <a:picLocks noChangeAspect="1"/>
            </p:cNvPicPr>
            <p:nvPr/>
          </p:nvPicPr>
          <p:blipFill>
            <a:blip r:embed="rId7"/>
            <a:stretch>
              <a:fillRect/>
            </a:stretch>
          </p:blipFill>
          <p:spPr>
            <a:xfrm>
              <a:off x="155439" y="5069603"/>
              <a:ext cx="9042251" cy="2533406"/>
            </a:xfrm>
            <a:prstGeom prst="rect">
              <a:avLst/>
            </a:prstGeom>
          </p:spPr>
        </p:pic>
        <p:pic>
          <p:nvPicPr>
            <p:cNvPr id="42" name="図 41"/>
            <p:cNvPicPr>
              <a:picLocks noChangeAspect="1"/>
            </p:cNvPicPr>
            <p:nvPr/>
          </p:nvPicPr>
          <p:blipFill>
            <a:blip r:embed="rId6"/>
            <a:stretch>
              <a:fillRect/>
            </a:stretch>
          </p:blipFill>
          <p:spPr>
            <a:xfrm>
              <a:off x="2159061" y="6678495"/>
              <a:ext cx="2469176" cy="244205"/>
            </a:xfrm>
            <a:prstGeom prst="rect">
              <a:avLst/>
            </a:prstGeom>
          </p:spPr>
        </p:pic>
        <p:pic>
          <p:nvPicPr>
            <p:cNvPr id="43" name="図 42"/>
            <p:cNvPicPr>
              <a:picLocks noChangeAspect="1"/>
            </p:cNvPicPr>
            <p:nvPr/>
          </p:nvPicPr>
          <p:blipFill>
            <a:blip r:embed="rId8"/>
            <a:stretch>
              <a:fillRect/>
            </a:stretch>
          </p:blipFill>
          <p:spPr>
            <a:xfrm>
              <a:off x="155439" y="7560449"/>
              <a:ext cx="9048246" cy="4225514"/>
            </a:xfrm>
            <a:prstGeom prst="rect">
              <a:avLst/>
            </a:prstGeom>
          </p:spPr>
        </p:pic>
        <p:pic>
          <p:nvPicPr>
            <p:cNvPr id="44" name="図 43"/>
            <p:cNvPicPr>
              <a:picLocks noChangeAspect="1"/>
            </p:cNvPicPr>
            <p:nvPr/>
          </p:nvPicPr>
          <p:blipFill>
            <a:blip r:embed="rId9"/>
            <a:stretch>
              <a:fillRect/>
            </a:stretch>
          </p:blipFill>
          <p:spPr>
            <a:xfrm>
              <a:off x="2113332" y="10483391"/>
              <a:ext cx="1481417" cy="196911"/>
            </a:xfrm>
            <a:prstGeom prst="rect">
              <a:avLst/>
            </a:prstGeom>
          </p:spPr>
        </p:pic>
      </p:grpSp>
      <p:sp>
        <p:nvSpPr>
          <p:cNvPr id="45" name="object 27"/>
          <p:cNvSpPr txBox="1"/>
          <p:nvPr/>
        </p:nvSpPr>
        <p:spPr>
          <a:xfrm>
            <a:off x="658745" y="1051743"/>
            <a:ext cx="3053080" cy="165430"/>
          </a:xfrm>
          <a:prstGeom prst="rect">
            <a:avLst/>
          </a:prstGeom>
        </p:spPr>
        <p:txBody>
          <a:bodyPr vert="horz" wrap="square" lIns="0" tIns="11430" rIns="0" bIns="0" rtlCol="0">
            <a:spAutoFit/>
          </a:bodyPr>
          <a:lstStyle/>
          <a:p>
            <a:pPr marL="12700">
              <a:lnSpc>
                <a:spcPct val="100000"/>
              </a:lnSpc>
              <a:spcBef>
                <a:spcPts val="90"/>
              </a:spcBef>
            </a:pPr>
            <a:r>
              <a:rPr sz="1000" b="1" spc="100" dirty="0" err="1">
                <a:solidFill>
                  <a:srgbClr val="221815"/>
                </a:solidFill>
                <a:latin typeface="Meiryo UI" panose="020B0604030504040204" pitchFamily="50" charset="-128"/>
                <a:ea typeface="Meiryo UI" panose="020B0604030504040204" pitchFamily="50" charset="-128"/>
                <a:cs typeface="Microsoft YaHei"/>
              </a:rPr>
              <a:t>お申し込みは</a:t>
            </a:r>
            <a:r>
              <a:rPr sz="1000" b="1" spc="100" dirty="0" err="1">
                <a:solidFill>
                  <a:srgbClr val="E60012"/>
                </a:solidFill>
                <a:latin typeface="Meiryo UI" panose="020B0604030504040204" pitchFamily="50" charset="-128"/>
                <a:ea typeface="Meiryo UI" panose="020B0604030504040204" pitchFamily="50" charset="-128"/>
                <a:cs typeface="Microsoft YaHei"/>
              </a:rPr>
              <a:t>ネットデスク</a:t>
            </a:r>
            <a:r>
              <a:rPr sz="1000" b="1" spc="100" dirty="0" err="1">
                <a:solidFill>
                  <a:srgbClr val="221815"/>
                </a:solidFill>
                <a:latin typeface="Meiryo UI" panose="020B0604030504040204" pitchFamily="50" charset="-128"/>
                <a:ea typeface="Meiryo UI" panose="020B0604030504040204" pitchFamily="50" charset="-128"/>
                <a:cs typeface="Microsoft YaHei"/>
              </a:rPr>
              <a:t>からとなります</a:t>
            </a:r>
            <a:r>
              <a:rPr sz="1000" b="1" spc="100" dirty="0" smtClean="0">
                <a:solidFill>
                  <a:srgbClr val="221815"/>
                </a:solidFill>
                <a:latin typeface="Meiryo UI" panose="020B0604030504040204" pitchFamily="50" charset="-128"/>
                <a:ea typeface="Meiryo UI" panose="020B0604030504040204" pitchFamily="50" charset="-128"/>
                <a:cs typeface="Microsoft YaHei"/>
              </a:rPr>
              <a:t>。</a:t>
            </a:r>
            <a:endParaRPr sz="1000" spc="100" dirty="0">
              <a:latin typeface="Meiryo UI" panose="020B0604030504040204" pitchFamily="50" charset="-128"/>
              <a:ea typeface="Meiryo UI" panose="020B0604030504040204" pitchFamily="50" charset="-128"/>
              <a:cs typeface="Microsoft YaHei"/>
            </a:endParaRPr>
          </a:p>
        </p:txBody>
      </p:sp>
      <p:sp>
        <p:nvSpPr>
          <p:cNvPr id="11" name="object 11"/>
          <p:cNvSpPr/>
          <p:nvPr/>
        </p:nvSpPr>
        <p:spPr>
          <a:xfrm>
            <a:off x="736992" y="4933890"/>
            <a:ext cx="6085447" cy="465509"/>
          </a:xfrm>
          <a:custGeom>
            <a:avLst/>
            <a:gdLst/>
            <a:ahLst/>
            <a:cxnLst/>
            <a:rect l="l" t="t" r="r" b="b"/>
            <a:pathLst>
              <a:path w="4572000" h="540384">
                <a:moveTo>
                  <a:pt x="54051" y="0"/>
                </a:moveTo>
                <a:lnTo>
                  <a:pt x="41748" y="1352"/>
                </a:lnTo>
                <a:lnTo>
                  <a:pt x="23596" y="8021"/>
                </a:lnTo>
                <a:lnTo>
                  <a:pt x="7159" y="24179"/>
                </a:lnTo>
                <a:lnTo>
                  <a:pt x="0" y="54000"/>
                </a:lnTo>
                <a:lnTo>
                  <a:pt x="0" y="486003"/>
                </a:lnTo>
                <a:lnTo>
                  <a:pt x="1334" y="498207"/>
                </a:lnTo>
                <a:lnTo>
                  <a:pt x="7983" y="516351"/>
                </a:lnTo>
                <a:lnTo>
                  <a:pt x="24140" y="532821"/>
                </a:lnTo>
                <a:lnTo>
                  <a:pt x="54000" y="540004"/>
                </a:lnTo>
                <a:lnTo>
                  <a:pt x="4517999" y="540004"/>
                </a:lnTo>
                <a:lnTo>
                  <a:pt x="4530209" y="538667"/>
                </a:lnTo>
                <a:lnTo>
                  <a:pt x="4548352" y="532015"/>
                </a:lnTo>
                <a:lnTo>
                  <a:pt x="4564819" y="515858"/>
                </a:lnTo>
                <a:lnTo>
                  <a:pt x="4572000" y="486003"/>
                </a:lnTo>
                <a:lnTo>
                  <a:pt x="4572000" y="54000"/>
                </a:lnTo>
                <a:lnTo>
                  <a:pt x="4570665" y="41790"/>
                </a:lnTo>
                <a:lnTo>
                  <a:pt x="4564016" y="23647"/>
                </a:lnTo>
                <a:lnTo>
                  <a:pt x="4547859" y="7180"/>
                </a:lnTo>
                <a:lnTo>
                  <a:pt x="4517999" y="0"/>
                </a:lnTo>
                <a:lnTo>
                  <a:pt x="54051" y="0"/>
                </a:lnTo>
                <a:close/>
              </a:path>
            </a:pathLst>
          </a:custGeom>
          <a:ln w="36004">
            <a:solidFill>
              <a:srgbClr val="E60012"/>
            </a:solidFill>
          </a:ln>
        </p:spPr>
        <p:txBody>
          <a:bodyPr wrap="square" lIns="0" tIns="0" rIns="0" bIns="0" rtlCol="0"/>
          <a:lstStyle/>
          <a:p>
            <a:endParaRPr/>
          </a:p>
        </p:txBody>
      </p:sp>
      <p:sp>
        <p:nvSpPr>
          <p:cNvPr id="7" name="object 7"/>
          <p:cNvSpPr txBox="1"/>
          <p:nvPr/>
        </p:nvSpPr>
        <p:spPr>
          <a:xfrm>
            <a:off x="4681220" y="1353154"/>
            <a:ext cx="1213485" cy="112851"/>
          </a:xfrm>
          <a:prstGeom prst="rect">
            <a:avLst/>
          </a:prstGeom>
        </p:spPr>
        <p:txBody>
          <a:bodyPr vert="horz" wrap="square" lIns="0" tIns="12700" rIns="0" bIns="0" rtlCol="0">
            <a:spAutoFit/>
          </a:bodyPr>
          <a:lstStyle/>
          <a:p>
            <a:pPr marL="12700">
              <a:lnSpc>
                <a:spcPct val="100000"/>
              </a:lnSpc>
              <a:spcBef>
                <a:spcPts val="100"/>
              </a:spcBef>
            </a:pPr>
            <a:r>
              <a:rPr sz="650" b="1" spc="55" dirty="0">
                <a:solidFill>
                  <a:srgbClr val="FFFFFF"/>
                </a:solidFill>
                <a:latin typeface="Yu Gothic UI" panose="020B0500000000000000" pitchFamily="50" charset="-128"/>
                <a:ea typeface="Yu Gothic UI" panose="020B0500000000000000" pitchFamily="50" charset="-128"/>
                <a:cs typeface="Microsoft JhengHei"/>
              </a:rPr>
              <a:t>○○</a:t>
            </a:r>
            <a:r>
              <a:rPr sz="650" b="1" spc="55" dirty="0" err="1">
                <a:solidFill>
                  <a:srgbClr val="FFFFFF"/>
                </a:solidFill>
                <a:latin typeface="Yu Gothic UI" panose="020B0500000000000000" pitchFamily="50" charset="-128"/>
                <a:ea typeface="Yu Gothic UI" panose="020B0500000000000000" pitchFamily="50" charset="-128"/>
                <a:cs typeface="Microsoft JhengHei"/>
              </a:rPr>
              <a:t>建設</a:t>
            </a:r>
            <a:r>
              <a:rPr sz="650" b="1" spc="55" dirty="0">
                <a:solidFill>
                  <a:srgbClr val="FFFFFF"/>
                </a:solidFill>
                <a:latin typeface="Yu Gothic UI" panose="020B0500000000000000" pitchFamily="50" charset="-128"/>
                <a:ea typeface="Yu Gothic UI" panose="020B0500000000000000" pitchFamily="50" charset="-128"/>
                <a:cs typeface="Microsoft JhengHei"/>
              </a:rPr>
              <a:t>  </a:t>
            </a:r>
            <a:r>
              <a:rPr sz="650" b="1" spc="55" dirty="0" err="1" smtClean="0">
                <a:solidFill>
                  <a:srgbClr val="FFFFFF"/>
                </a:solidFill>
                <a:latin typeface="Yu Gothic UI" panose="020B0500000000000000" pitchFamily="50" charset="-128"/>
                <a:ea typeface="Yu Gothic UI" panose="020B0500000000000000" pitchFamily="50" charset="-128"/>
                <a:cs typeface="Microsoft JhengHei"/>
              </a:rPr>
              <a:t>株式会社</a:t>
            </a:r>
            <a:endParaRPr sz="650" b="1" dirty="0">
              <a:latin typeface="Yu Gothic UI" panose="020B0500000000000000" pitchFamily="50" charset="-128"/>
              <a:ea typeface="Yu Gothic UI" panose="020B0500000000000000" pitchFamily="50" charset="-128"/>
              <a:cs typeface="Microsoft JhengHei"/>
            </a:endParaRPr>
          </a:p>
        </p:txBody>
      </p:sp>
      <p:grpSp>
        <p:nvGrpSpPr>
          <p:cNvPr id="61" name="グループ化 60"/>
          <p:cNvGrpSpPr/>
          <p:nvPr/>
        </p:nvGrpSpPr>
        <p:grpSpPr>
          <a:xfrm>
            <a:off x="4326193" y="3648050"/>
            <a:ext cx="2632316" cy="474169"/>
            <a:chOff x="4578547" y="5359718"/>
            <a:chExt cx="2632316" cy="474169"/>
          </a:xfrm>
        </p:grpSpPr>
        <p:grpSp>
          <p:nvGrpSpPr>
            <p:cNvPr id="59" name="グループ化 58"/>
            <p:cNvGrpSpPr/>
            <p:nvPr/>
          </p:nvGrpSpPr>
          <p:grpSpPr>
            <a:xfrm>
              <a:off x="4578547" y="5359718"/>
              <a:ext cx="2632316" cy="474169"/>
              <a:chOff x="2052177" y="5537394"/>
              <a:chExt cx="2632316" cy="474169"/>
            </a:xfrm>
          </p:grpSpPr>
          <p:sp>
            <p:nvSpPr>
              <p:cNvPr id="54" name="object 9"/>
              <p:cNvSpPr/>
              <p:nvPr/>
            </p:nvSpPr>
            <p:spPr>
              <a:xfrm>
                <a:off x="2067795" y="5537394"/>
                <a:ext cx="2616698" cy="467414"/>
              </a:xfrm>
              <a:custGeom>
                <a:avLst/>
                <a:gdLst/>
                <a:ahLst/>
                <a:cxnLst/>
                <a:rect l="l" t="t" r="r" b="b"/>
                <a:pathLst>
                  <a:path w="2808604" h="684529">
                    <a:moveTo>
                      <a:pt x="2699994" y="0"/>
                    </a:moveTo>
                    <a:lnTo>
                      <a:pt x="108000" y="0"/>
                    </a:lnTo>
                    <a:lnTo>
                      <a:pt x="45562" y="1687"/>
                    </a:lnTo>
                    <a:lnTo>
                      <a:pt x="13500" y="13500"/>
                    </a:lnTo>
                    <a:lnTo>
                      <a:pt x="1687" y="45562"/>
                    </a:lnTo>
                    <a:lnTo>
                      <a:pt x="0" y="108000"/>
                    </a:lnTo>
                    <a:lnTo>
                      <a:pt x="0" y="575995"/>
                    </a:lnTo>
                    <a:lnTo>
                      <a:pt x="1687" y="638433"/>
                    </a:lnTo>
                    <a:lnTo>
                      <a:pt x="13500" y="670496"/>
                    </a:lnTo>
                    <a:lnTo>
                      <a:pt x="45562" y="682309"/>
                    </a:lnTo>
                    <a:lnTo>
                      <a:pt x="108000" y="683996"/>
                    </a:lnTo>
                    <a:lnTo>
                      <a:pt x="2699994" y="683996"/>
                    </a:lnTo>
                    <a:lnTo>
                      <a:pt x="2762432" y="682309"/>
                    </a:lnTo>
                    <a:lnTo>
                      <a:pt x="2794495" y="670496"/>
                    </a:lnTo>
                    <a:lnTo>
                      <a:pt x="2806307" y="638433"/>
                    </a:lnTo>
                    <a:lnTo>
                      <a:pt x="2807995" y="575995"/>
                    </a:lnTo>
                    <a:lnTo>
                      <a:pt x="2807995" y="108000"/>
                    </a:lnTo>
                    <a:lnTo>
                      <a:pt x="2806307" y="45562"/>
                    </a:lnTo>
                    <a:lnTo>
                      <a:pt x="2794495" y="13500"/>
                    </a:lnTo>
                    <a:lnTo>
                      <a:pt x="2762432" y="1687"/>
                    </a:lnTo>
                    <a:lnTo>
                      <a:pt x="2699994" y="0"/>
                    </a:lnTo>
                    <a:close/>
                  </a:path>
                </a:pathLst>
              </a:custGeom>
              <a:solidFill>
                <a:srgbClr val="D9E480"/>
              </a:solidFill>
            </p:spPr>
            <p:txBody>
              <a:bodyPr wrap="square" lIns="0" tIns="0" rIns="0" bIns="0" rtlCol="0"/>
              <a:lstStyle/>
              <a:p>
                <a:endParaRPr/>
              </a:p>
            </p:txBody>
          </p:sp>
          <p:sp>
            <p:nvSpPr>
              <p:cNvPr id="55" name="object 15"/>
              <p:cNvSpPr/>
              <p:nvPr/>
            </p:nvSpPr>
            <p:spPr>
              <a:xfrm>
                <a:off x="2052177" y="5544149"/>
                <a:ext cx="2616698" cy="467414"/>
              </a:xfrm>
              <a:custGeom>
                <a:avLst/>
                <a:gdLst/>
                <a:ahLst/>
                <a:cxnLst/>
                <a:rect l="l" t="t" r="r" b="b"/>
                <a:pathLst>
                  <a:path w="2808604" h="684529">
                    <a:moveTo>
                      <a:pt x="108000" y="0"/>
                    </a:moveTo>
                    <a:lnTo>
                      <a:pt x="45562" y="1687"/>
                    </a:lnTo>
                    <a:lnTo>
                      <a:pt x="13500" y="13500"/>
                    </a:lnTo>
                    <a:lnTo>
                      <a:pt x="1687" y="45562"/>
                    </a:lnTo>
                    <a:lnTo>
                      <a:pt x="0" y="108000"/>
                    </a:lnTo>
                    <a:lnTo>
                      <a:pt x="0" y="575995"/>
                    </a:lnTo>
                    <a:lnTo>
                      <a:pt x="1687" y="638433"/>
                    </a:lnTo>
                    <a:lnTo>
                      <a:pt x="13500" y="670496"/>
                    </a:lnTo>
                    <a:lnTo>
                      <a:pt x="45562" y="682309"/>
                    </a:lnTo>
                    <a:lnTo>
                      <a:pt x="108000" y="683996"/>
                    </a:lnTo>
                    <a:lnTo>
                      <a:pt x="2699994" y="683996"/>
                    </a:lnTo>
                    <a:lnTo>
                      <a:pt x="2762432" y="682309"/>
                    </a:lnTo>
                    <a:lnTo>
                      <a:pt x="2794495" y="670496"/>
                    </a:lnTo>
                    <a:lnTo>
                      <a:pt x="2806307" y="638433"/>
                    </a:lnTo>
                    <a:lnTo>
                      <a:pt x="2807995" y="575995"/>
                    </a:lnTo>
                    <a:lnTo>
                      <a:pt x="2807995" y="108000"/>
                    </a:lnTo>
                    <a:lnTo>
                      <a:pt x="2806307" y="45562"/>
                    </a:lnTo>
                    <a:lnTo>
                      <a:pt x="2794495" y="13500"/>
                    </a:lnTo>
                    <a:lnTo>
                      <a:pt x="2762432" y="1687"/>
                    </a:lnTo>
                    <a:lnTo>
                      <a:pt x="2699994" y="0"/>
                    </a:lnTo>
                    <a:lnTo>
                      <a:pt x="108000" y="0"/>
                    </a:lnTo>
                    <a:close/>
                  </a:path>
                </a:pathLst>
              </a:custGeom>
              <a:ln w="36004">
                <a:solidFill>
                  <a:srgbClr val="93B447"/>
                </a:solidFill>
              </a:ln>
            </p:spPr>
            <p:txBody>
              <a:bodyPr wrap="square" lIns="0" tIns="0" rIns="0" bIns="0" rtlCol="0"/>
              <a:lstStyle/>
              <a:p>
                <a:endParaRPr/>
              </a:p>
            </p:txBody>
          </p:sp>
        </p:grpSp>
        <p:grpSp>
          <p:nvGrpSpPr>
            <p:cNvPr id="58" name="グループ化 57"/>
            <p:cNvGrpSpPr/>
            <p:nvPr/>
          </p:nvGrpSpPr>
          <p:grpSpPr>
            <a:xfrm>
              <a:off x="4628077" y="5445827"/>
              <a:ext cx="2508009" cy="332796"/>
              <a:chOff x="2101707" y="5623503"/>
              <a:chExt cx="2508009" cy="332796"/>
            </a:xfrm>
          </p:grpSpPr>
          <p:sp>
            <p:nvSpPr>
              <p:cNvPr id="53" name="object 13"/>
              <p:cNvSpPr txBox="1"/>
              <p:nvPr/>
            </p:nvSpPr>
            <p:spPr>
              <a:xfrm>
                <a:off x="2147680" y="5623503"/>
                <a:ext cx="2462036" cy="165045"/>
              </a:xfrm>
              <a:prstGeom prst="rect">
                <a:avLst/>
              </a:prstGeom>
            </p:spPr>
            <p:txBody>
              <a:bodyPr vert="horz" wrap="square" lIns="0" tIns="12065" rIns="0" bIns="0" rtlCol="0">
                <a:spAutoFit/>
              </a:bodyPr>
              <a:lstStyle/>
              <a:p>
                <a:pPr marL="80010" marR="5080" indent="-67945" algn="l">
                  <a:lnSpc>
                    <a:spcPct val="101200"/>
                  </a:lnSpc>
                  <a:spcBef>
                    <a:spcPts val="95"/>
                  </a:spcBef>
                </a:pPr>
                <a:r>
                  <a:rPr lang="ja-JP" altLang="en-US" sz="1050" b="1" spc="80" dirty="0" smtClean="0">
                    <a:solidFill>
                      <a:srgbClr val="221815"/>
                    </a:solidFill>
                    <a:latin typeface="Yu Gothic UI" panose="020B0500000000000000" pitchFamily="50" charset="-128"/>
                    <a:ea typeface="Yu Gothic UI" panose="020B0500000000000000" pitchFamily="50" charset="-128"/>
                    <a:cs typeface="Yu Gothic UI"/>
                  </a:rPr>
                  <a:t>前払金保証、契約保証ごとに</a:t>
                </a:r>
                <a:r>
                  <a:rPr sz="1050" b="1" spc="80" dirty="0" smtClean="0">
                    <a:solidFill>
                      <a:srgbClr val="221815"/>
                    </a:solidFill>
                    <a:latin typeface="Yu Gothic UI" panose="020B0500000000000000" pitchFamily="50" charset="-128"/>
                    <a:ea typeface="Yu Gothic UI" panose="020B0500000000000000" pitchFamily="50" charset="-128"/>
                    <a:cs typeface="Yu Gothic UI"/>
                  </a:rPr>
                  <a:t>「</a:t>
                </a:r>
                <a:r>
                  <a:rPr lang="ja-JP" altLang="en-US" sz="1050" b="1" spc="80" dirty="0" smtClean="0">
                    <a:solidFill>
                      <a:srgbClr val="FF0000"/>
                    </a:solidFill>
                    <a:latin typeface="Yu Gothic UI" panose="020B0500000000000000" pitchFamily="50" charset="-128"/>
                    <a:ea typeface="Yu Gothic UI" panose="020B0500000000000000" pitchFamily="50" charset="-128"/>
                    <a:cs typeface="Yu Gothic UI"/>
                  </a:rPr>
                  <a:t>電子保証</a:t>
                </a:r>
                <a:endParaRPr sz="1050" spc="80" dirty="0">
                  <a:solidFill>
                    <a:srgbClr val="FF0000"/>
                  </a:solidFill>
                  <a:latin typeface="Yu Gothic UI" panose="020B0500000000000000" pitchFamily="50" charset="-128"/>
                  <a:ea typeface="Yu Gothic UI" panose="020B0500000000000000" pitchFamily="50" charset="-128"/>
                  <a:cs typeface="Yu Gothic UI"/>
                </a:endParaRPr>
              </a:p>
            </p:txBody>
          </p:sp>
          <p:sp>
            <p:nvSpPr>
              <p:cNvPr id="56" name="object 13"/>
              <p:cNvSpPr txBox="1"/>
              <p:nvPr/>
            </p:nvSpPr>
            <p:spPr>
              <a:xfrm>
                <a:off x="2101707" y="5780930"/>
                <a:ext cx="2462036" cy="175369"/>
              </a:xfrm>
              <a:prstGeom prst="rect">
                <a:avLst/>
              </a:prstGeom>
            </p:spPr>
            <p:txBody>
              <a:bodyPr vert="horz" wrap="square" lIns="0" tIns="12065" rIns="0" bIns="0" rtlCol="0">
                <a:spAutoFit/>
              </a:bodyPr>
              <a:lstStyle/>
              <a:p>
                <a:pPr marL="80010" marR="5080" indent="-67945" algn="l">
                  <a:lnSpc>
                    <a:spcPct val="101200"/>
                  </a:lnSpc>
                  <a:spcBef>
                    <a:spcPts val="95"/>
                  </a:spcBef>
                </a:pPr>
                <a:r>
                  <a:rPr lang="ja-JP" altLang="en-US" sz="1050" b="1" spc="80" dirty="0" smtClean="0">
                    <a:solidFill>
                      <a:srgbClr val="FF0000"/>
                    </a:solidFill>
                    <a:latin typeface="Yu Gothic UI" panose="020B0500000000000000" pitchFamily="50" charset="-128"/>
                    <a:ea typeface="Yu Gothic UI" panose="020B0500000000000000" pitchFamily="50" charset="-128"/>
                    <a:cs typeface="Yu Gothic UI"/>
                  </a:rPr>
                  <a:t>（認証キーを含む）</a:t>
                </a:r>
                <a:r>
                  <a:rPr lang="ja-JP" altLang="en-US" sz="1050" b="1" spc="80" dirty="0" smtClean="0">
                    <a:solidFill>
                      <a:srgbClr val="221815"/>
                    </a:solidFill>
                    <a:latin typeface="Yu Gothic UI" panose="020B0500000000000000" pitchFamily="50" charset="-128"/>
                    <a:ea typeface="Yu Gothic UI" panose="020B0500000000000000" pitchFamily="50" charset="-128"/>
                    <a:cs typeface="Yu Gothic UI"/>
                  </a:rPr>
                  <a:t>を</a:t>
                </a:r>
                <a:r>
                  <a:rPr sz="1050" b="1" spc="80" dirty="0" smtClean="0">
                    <a:solidFill>
                      <a:srgbClr val="221815"/>
                    </a:solidFill>
                    <a:latin typeface="Yu Gothic UI" panose="020B0500000000000000" pitchFamily="50" charset="-128"/>
                    <a:ea typeface="Yu Gothic UI" panose="020B0500000000000000" pitchFamily="50" charset="-128"/>
                    <a:cs typeface="Yu Gothic UI"/>
                  </a:rPr>
                  <a:t>」</a:t>
                </a:r>
                <a:r>
                  <a:rPr sz="1050" b="1" spc="80" dirty="0" err="1" smtClean="0">
                    <a:solidFill>
                      <a:srgbClr val="E60012"/>
                    </a:solidFill>
                    <a:latin typeface="Yu Gothic UI" panose="020B0500000000000000" pitchFamily="50" charset="-128"/>
                    <a:ea typeface="Yu Gothic UI" panose="020B0500000000000000" pitchFamily="50" charset="-128"/>
                    <a:cs typeface="Microsoft JhengHei"/>
                  </a:rPr>
                  <a:t>選択</a:t>
                </a:r>
                <a:r>
                  <a:rPr sz="1050" b="1" spc="80" dirty="0" err="1" smtClean="0">
                    <a:solidFill>
                      <a:srgbClr val="221815"/>
                    </a:solidFill>
                    <a:latin typeface="Yu Gothic UI" panose="020B0500000000000000" pitchFamily="50" charset="-128"/>
                    <a:ea typeface="Yu Gothic UI" panose="020B0500000000000000" pitchFamily="50" charset="-128"/>
                    <a:cs typeface="Yu Gothic UI"/>
                  </a:rPr>
                  <a:t>し</a:t>
                </a:r>
                <a:r>
                  <a:rPr lang="ja-JP" altLang="en-US" sz="1050" b="1" spc="80" dirty="0" smtClean="0">
                    <a:solidFill>
                      <a:srgbClr val="221815"/>
                    </a:solidFill>
                    <a:latin typeface="Yu Gothic UI" panose="020B0500000000000000" pitchFamily="50" charset="-128"/>
                    <a:ea typeface="Yu Gothic UI" panose="020B0500000000000000" pitchFamily="50" charset="-128"/>
                    <a:cs typeface="Yu Gothic UI"/>
                  </a:rPr>
                  <a:t>ます</a:t>
                </a:r>
                <a:r>
                  <a:rPr sz="1050" b="1" spc="80" dirty="0" smtClean="0">
                    <a:solidFill>
                      <a:srgbClr val="221815"/>
                    </a:solidFill>
                    <a:latin typeface="Yu Gothic UI" panose="020B0500000000000000" pitchFamily="50" charset="-128"/>
                    <a:ea typeface="Yu Gothic UI" panose="020B0500000000000000" pitchFamily="50" charset="-128"/>
                    <a:cs typeface="Yu Gothic UI"/>
                  </a:rPr>
                  <a:t>。</a:t>
                </a:r>
                <a:endParaRPr sz="1050" spc="80" dirty="0">
                  <a:latin typeface="Yu Gothic UI" panose="020B0500000000000000" pitchFamily="50" charset="-128"/>
                  <a:ea typeface="Yu Gothic UI" panose="020B0500000000000000" pitchFamily="50" charset="-128"/>
                  <a:cs typeface="Yu Gothic UI"/>
                </a:endParaRPr>
              </a:p>
            </p:txBody>
          </p:sp>
        </p:grpSp>
      </p:grpSp>
      <p:sp>
        <p:nvSpPr>
          <p:cNvPr id="60" name="object 11"/>
          <p:cNvSpPr/>
          <p:nvPr/>
        </p:nvSpPr>
        <p:spPr>
          <a:xfrm>
            <a:off x="736992" y="2701082"/>
            <a:ext cx="6085447" cy="443195"/>
          </a:xfrm>
          <a:custGeom>
            <a:avLst/>
            <a:gdLst/>
            <a:ahLst/>
            <a:cxnLst/>
            <a:rect l="l" t="t" r="r" b="b"/>
            <a:pathLst>
              <a:path w="4572000" h="540384">
                <a:moveTo>
                  <a:pt x="54051" y="0"/>
                </a:moveTo>
                <a:lnTo>
                  <a:pt x="41748" y="1352"/>
                </a:lnTo>
                <a:lnTo>
                  <a:pt x="23596" y="8021"/>
                </a:lnTo>
                <a:lnTo>
                  <a:pt x="7159" y="24179"/>
                </a:lnTo>
                <a:lnTo>
                  <a:pt x="0" y="54000"/>
                </a:lnTo>
                <a:lnTo>
                  <a:pt x="0" y="486003"/>
                </a:lnTo>
                <a:lnTo>
                  <a:pt x="1334" y="498207"/>
                </a:lnTo>
                <a:lnTo>
                  <a:pt x="7983" y="516351"/>
                </a:lnTo>
                <a:lnTo>
                  <a:pt x="24140" y="532821"/>
                </a:lnTo>
                <a:lnTo>
                  <a:pt x="54000" y="540004"/>
                </a:lnTo>
                <a:lnTo>
                  <a:pt x="4517999" y="540004"/>
                </a:lnTo>
                <a:lnTo>
                  <a:pt x="4530209" y="538667"/>
                </a:lnTo>
                <a:lnTo>
                  <a:pt x="4548352" y="532015"/>
                </a:lnTo>
                <a:lnTo>
                  <a:pt x="4564819" y="515858"/>
                </a:lnTo>
                <a:lnTo>
                  <a:pt x="4572000" y="486003"/>
                </a:lnTo>
                <a:lnTo>
                  <a:pt x="4572000" y="54000"/>
                </a:lnTo>
                <a:lnTo>
                  <a:pt x="4570665" y="41790"/>
                </a:lnTo>
                <a:lnTo>
                  <a:pt x="4564016" y="23647"/>
                </a:lnTo>
                <a:lnTo>
                  <a:pt x="4547859" y="7180"/>
                </a:lnTo>
                <a:lnTo>
                  <a:pt x="4517999" y="0"/>
                </a:lnTo>
                <a:lnTo>
                  <a:pt x="54051" y="0"/>
                </a:lnTo>
                <a:close/>
              </a:path>
            </a:pathLst>
          </a:custGeom>
          <a:ln w="36004">
            <a:solidFill>
              <a:srgbClr val="E60012"/>
            </a:solidFill>
          </a:ln>
        </p:spPr>
        <p:txBody>
          <a:bodyPr wrap="square" lIns="0" tIns="0" rIns="0" bIns="0" rtlCol="0"/>
          <a:lstStyle/>
          <a:p>
            <a:endParaRPr/>
          </a:p>
        </p:txBody>
      </p:sp>
      <p:cxnSp>
        <p:nvCxnSpPr>
          <p:cNvPr id="63" name="直線矢印コネクタ 62"/>
          <p:cNvCxnSpPr/>
          <p:nvPr/>
        </p:nvCxnSpPr>
        <p:spPr>
          <a:xfrm flipH="1" flipV="1">
            <a:off x="4657090" y="3169224"/>
            <a:ext cx="240030" cy="463133"/>
          </a:xfrm>
          <a:prstGeom prst="straightConnector1">
            <a:avLst/>
          </a:prstGeom>
          <a:ln w="36068">
            <a:solidFill>
              <a:srgbClr val="E60012"/>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H="1">
            <a:off x="4540250" y="4129605"/>
            <a:ext cx="381000" cy="792000"/>
          </a:xfrm>
          <a:prstGeom prst="straightConnector1">
            <a:avLst/>
          </a:prstGeom>
          <a:ln w="36068">
            <a:solidFill>
              <a:srgbClr val="E60012"/>
            </a:solidFill>
            <a:tailEnd type="triangle"/>
          </a:ln>
        </p:spPr>
        <p:style>
          <a:lnRef idx="1">
            <a:schemeClr val="accent1"/>
          </a:lnRef>
          <a:fillRef idx="0">
            <a:schemeClr val="accent1"/>
          </a:fillRef>
          <a:effectRef idx="0">
            <a:schemeClr val="accent1"/>
          </a:effectRef>
          <a:fontRef idx="minor">
            <a:schemeClr val="tx1"/>
          </a:fontRef>
        </p:style>
      </p:cxnSp>
      <p:sp>
        <p:nvSpPr>
          <p:cNvPr id="67" name="object 11"/>
          <p:cNvSpPr/>
          <p:nvPr/>
        </p:nvSpPr>
        <p:spPr>
          <a:xfrm>
            <a:off x="736992" y="7082834"/>
            <a:ext cx="6085447" cy="543187"/>
          </a:xfrm>
          <a:custGeom>
            <a:avLst/>
            <a:gdLst/>
            <a:ahLst/>
            <a:cxnLst/>
            <a:rect l="l" t="t" r="r" b="b"/>
            <a:pathLst>
              <a:path w="4572000" h="540384">
                <a:moveTo>
                  <a:pt x="54051" y="0"/>
                </a:moveTo>
                <a:lnTo>
                  <a:pt x="41748" y="1352"/>
                </a:lnTo>
                <a:lnTo>
                  <a:pt x="23596" y="8021"/>
                </a:lnTo>
                <a:lnTo>
                  <a:pt x="7159" y="24179"/>
                </a:lnTo>
                <a:lnTo>
                  <a:pt x="0" y="54000"/>
                </a:lnTo>
                <a:lnTo>
                  <a:pt x="0" y="486003"/>
                </a:lnTo>
                <a:lnTo>
                  <a:pt x="1334" y="498207"/>
                </a:lnTo>
                <a:lnTo>
                  <a:pt x="7983" y="516351"/>
                </a:lnTo>
                <a:lnTo>
                  <a:pt x="24140" y="532821"/>
                </a:lnTo>
                <a:lnTo>
                  <a:pt x="54000" y="540004"/>
                </a:lnTo>
                <a:lnTo>
                  <a:pt x="4517999" y="540004"/>
                </a:lnTo>
                <a:lnTo>
                  <a:pt x="4530209" y="538667"/>
                </a:lnTo>
                <a:lnTo>
                  <a:pt x="4548352" y="532015"/>
                </a:lnTo>
                <a:lnTo>
                  <a:pt x="4564819" y="515858"/>
                </a:lnTo>
                <a:lnTo>
                  <a:pt x="4572000" y="486003"/>
                </a:lnTo>
                <a:lnTo>
                  <a:pt x="4572000" y="54000"/>
                </a:lnTo>
                <a:lnTo>
                  <a:pt x="4570665" y="41790"/>
                </a:lnTo>
                <a:lnTo>
                  <a:pt x="4564016" y="23647"/>
                </a:lnTo>
                <a:lnTo>
                  <a:pt x="4547859" y="7180"/>
                </a:lnTo>
                <a:lnTo>
                  <a:pt x="4517999" y="0"/>
                </a:lnTo>
                <a:lnTo>
                  <a:pt x="54051" y="0"/>
                </a:lnTo>
                <a:close/>
              </a:path>
            </a:pathLst>
          </a:custGeom>
          <a:ln w="36004">
            <a:solidFill>
              <a:srgbClr val="E60012"/>
            </a:solidFill>
          </a:ln>
        </p:spPr>
        <p:txBody>
          <a:bodyPr wrap="square" lIns="0" tIns="0" rIns="0" bIns="0" rtlCol="0"/>
          <a:lstStyle/>
          <a:p>
            <a:endParaRPr/>
          </a:p>
        </p:txBody>
      </p:sp>
      <p:grpSp>
        <p:nvGrpSpPr>
          <p:cNvPr id="68" name="グループ化 67"/>
          <p:cNvGrpSpPr/>
          <p:nvPr/>
        </p:nvGrpSpPr>
        <p:grpSpPr>
          <a:xfrm>
            <a:off x="4326193" y="7478104"/>
            <a:ext cx="2631603" cy="694423"/>
            <a:chOff x="4162677" y="7643178"/>
            <a:chExt cx="2631603" cy="694423"/>
          </a:xfrm>
        </p:grpSpPr>
        <p:grpSp>
          <p:nvGrpSpPr>
            <p:cNvPr id="48" name="グループ化 47"/>
            <p:cNvGrpSpPr/>
            <p:nvPr/>
          </p:nvGrpSpPr>
          <p:grpSpPr>
            <a:xfrm>
              <a:off x="4162677" y="7643178"/>
              <a:ext cx="2631603" cy="694423"/>
              <a:chOff x="4155065" y="559146"/>
              <a:chExt cx="2825370" cy="694423"/>
            </a:xfrm>
          </p:grpSpPr>
          <p:sp>
            <p:nvSpPr>
              <p:cNvPr id="9" name="object 9"/>
              <p:cNvSpPr/>
              <p:nvPr/>
            </p:nvSpPr>
            <p:spPr>
              <a:xfrm>
                <a:off x="4171829" y="559146"/>
                <a:ext cx="2808606" cy="684530"/>
              </a:xfrm>
              <a:custGeom>
                <a:avLst/>
                <a:gdLst/>
                <a:ahLst/>
                <a:cxnLst/>
                <a:rect l="l" t="t" r="r" b="b"/>
                <a:pathLst>
                  <a:path w="2808604" h="684529">
                    <a:moveTo>
                      <a:pt x="2699994" y="0"/>
                    </a:moveTo>
                    <a:lnTo>
                      <a:pt x="108000" y="0"/>
                    </a:lnTo>
                    <a:lnTo>
                      <a:pt x="45562" y="1687"/>
                    </a:lnTo>
                    <a:lnTo>
                      <a:pt x="13500" y="13500"/>
                    </a:lnTo>
                    <a:lnTo>
                      <a:pt x="1687" y="45562"/>
                    </a:lnTo>
                    <a:lnTo>
                      <a:pt x="0" y="108000"/>
                    </a:lnTo>
                    <a:lnTo>
                      <a:pt x="0" y="575995"/>
                    </a:lnTo>
                    <a:lnTo>
                      <a:pt x="1687" y="638433"/>
                    </a:lnTo>
                    <a:lnTo>
                      <a:pt x="13500" y="670496"/>
                    </a:lnTo>
                    <a:lnTo>
                      <a:pt x="45562" y="682309"/>
                    </a:lnTo>
                    <a:lnTo>
                      <a:pt x="108000" y="683996"/>
                    </a:lnTo>
                    <a:lnTo>
                      <a:pt x="2699994" y="683996"/>
                    </a:lnTo>
                    <a:lnTo>
                      <a:pt x="2762432" y="682309"/>
                    </a:lnTo>
                    <a:lnTo>
                      <a:pt x="2794495" y="670496"/>
                    </a:lnTo>
                    <a:lnTo>
                      <a:pt x="2806307" y="638433"/>
                    </a:lnTo>
                    <a:lnTo>
                      <a:pt x="2807995" y="575995"/>
                    </a:lnTo>
                    <a:lnTo>
                      <a:pt x="2807995" y="108000"/>
                    </a:lnTo>
                    <a:lnTo>
                      <a:pt x="2806307" y="45562"/>
                    </a:lnTo>
                    <a:lnTo>
                      <a:pt x="2794495" y="13500"/>
                    </a:lnTo>
                    <a:lnTo>
                      <a:pt x="2762432" y="1687"/>
                    </a:lnTo>
                    <a:lnTo>
                      <a:pt x="2699994" y="0"/>
                    </a:lnTo>
                    <a:close/>
                  </a:path>
                </a:pathLst>
              </a:custGeom>
              <a:solidFill>
                <a:srgbClr val="D9E480"/>
              </a:solidFill>
            </p:spPr>
            <p:txBody>
              <a:bodyPr wrap="square" lIns="0" tIns="0" rIns="0" bIns="0" rtlCol="0"/>
              <a:lstStyle/>
              <a:p>
                <a:endParaRPr/>
              </a:p>
            </p:txBody>
          </p:sp>
          <p:sp>
            <p:nvSpPr>
              <p:cNvPr id="47" name="object 15"/>
              <p:cNvSpPr/>
              <p:nvPr/>
            </p:nvSpPr>
            <p:spPr>
              <a:xfrm>
                <a:off x="4155065" y="569039"/>
                <a:ext cx="2808605" cy="684530"/>
              </a:xfrm>
              <a:custGeom>
                <a:avLst/>
                <a:gdLst/>
                <a:ahLst/>
                <a:cxnLst/>
                <a:rect l="l" t="t" r="r" b="b"/>
                <a:pathLst>
                  <a:path w="2808604" h="684529">
                    <a:moveTo>
                      <a:pt x="108000" y="0"/>
                    </a:moveTo>
                    <a:lnTo>
                      <a:pt x="45562" y="1687"/>
                    </a:lnTo>
                    <a:lnTo>
                      <a:pt x="13500" y="13500"/>
                    </a:lnTo>
                    <a:lnTo>
                      <a:pt x="1687" y="45562"/>
                    </a:lnTo>
                    <a:lnTo>
                      <a:pt x="0" y="108000"/>
                    </a:lnTo>
                    <a:lnTo>
                      <a:pt x="0" y="575995"/>
                    </a:lnTo>
                    <a:lnTo>
                      <a:pt x="1687" y="638433"/>
                    </a:lnTo>
                    <a:lnTo>
                      <a:pt x="13500" y="670496"/>
                    </a:lnTo>
                    <a:lnTo>
                      <a:pt x="45562" y="682309"/>
                    </a:lnTo>
                    <a:lnTo>
                      <a:pt x="108000" y="683996"/>
                    </a:lnTo>
                    <a:lnTo>
                      <a:pt x="2699994" y="683996"/>
                    </a:lnTo>
                    <a:lnTo>
                      <a:pt x="2762432" y="682309"/>
                    </a:lnTo>
                    <a:lnTo>
                      <a:pt x="2794495" y="670496"/>
                    </a:lnTo>
                    <a:lnTo>
                      <a:pt x="2806307" y="638433"/>
                    </a:lnTo>
                    <a:lnTo>
                      <a:pt x="2807995" y="575995"/>
                    </a:lnTo>
                    <a:lnTo>
                      <a:pt x="2807995" y="108000"/>
                    </a:lnTo>
                    <a:lnTo>
                      <a:pt x="2806307" y="45562"/>
                    </a:lnTo>
                    <a:lnTo>
                      <a:pt x="2794495" y="13500"/>
                    </a:lnTo>
                    <a:lnTo>
                      <a:pt x="2762432" y="1687"/>
                    </a:lnTo>
                    <a:lnTo>
                      <a:pt x="2699994" y="0"/>
                    </a:lnTo>
                    <a:lnTo>
                      <a:pt x="108000" y="0"/>
                    </a:lnTo>
                    <a:close/>
                  </a:path>
                </a:pathLst>
              </a:custGeom>
              <a:ln w="36004">
                <a:solidFill>
                  <a:srgbClr val="93B447"/>
                </a:solidFill>
              </a:ln>
            </p:spPr>
            <p:txBody>
              <a:bodyPr wrap="square" lIns="0" tIns="0" rIns="0" bIns="0" rtlCol="0"/>
              <a:lstStyle/>
              <a:p>
                <a:endParaRPr/>
              </a:p>
            </p:txBody>
          </p:sp>
        </p:grpSp>
        <p:sp>
          <p:nvSpPr>
            <p:cNvPr id="49" name="object 13"/>
            <p:cNvSpPr txBox="1"/>
            <p:nvPr/>
          </p:nvSpPr>
          <p:spPr>
            <a:xfrm>
              <a:off x="4205497" y="7753212"/>
              <a:ext cx="2573169" cy="501740"/>
            </a:xfrm>
            <a:prstGeom prst="rect">
              <a:avLst/>
            </a:prstGeom>
          </p:spPr>
          <p:txBody>
            <a:bodyPr vert="horz" wrap="square" lIns="0" tIns="12065" rIns="0" bIns="0" rtlCol="0">
              <a:spAutoFit/>
            </a:bodyPr>
            <a:lstStyle/>
            <a:p>
              <a:pPr marL="80010" marR="5080" indent="-67945" algn="just">
                <a:lnSpc>
                  <a:spcPct val="101200"/>
                </a:lnSpc>
                <a:spcBef>
                  <a:spcPts val="95"/>
                </a:spcBef>
              </a:pPr>
              <a:r>
                <a:rPr sz="1050" b="1" spc="80" dirty="0">
                  <a:solidFill>
                    <a:srgbClr val="221815"/>
                  </a:solidFill>
                  <a:latin typeface="Yu Gothic UI" panose="020B0500000000000000" pitchFamily="50" charset="-128"/>
                  <a:ea typeface="Yu Gothic UI" panose="020B0500000000000000" pitchFamily="50" charset="-128"/>
                  <a:cs typeface="Yu Gothic UI"/>
                </a:rPr>
                <a:t>「</a:t>
              </a:r>
              <a:r>
                <a:rPr sz="1050" b="1" spc="80" dirty="0">
                  <a:solidFill>
                    <a:srgbClr val="E60012"/>
                  </a:solidFill>
                  <a:latin typeface="Yu Gothic UI" panose="020B0500000000000000" pitchFamily="50" charset="-128"/>
                  <a:ea typeface="Yu Gothic UI" panose="020B0500000000000000" pitchFamily="50" charset="-128"/>
                  <a:cs typeface="Microsoft JhengHei"/>
                </a:rPr>
                <a:t>希望する</a:t>
              </a:r>
              <a:r>
                <a:rPr sz="1050" b="1" spc="80" dirty="0">
                  <a:solidFill>
                    <a:srgbClr val="221815"/>
                  </a:solidFill>
                  <a:latin typeface="Yu Gothic UI" panose="020B0500000000000000" pitchFamily="50" charset="-128"/>
                  <a:ea typeface="Yu Gothic UI" panose="020B0500000000000000" pitchFamily="50" charset="-128"/>
                  <a:cs typeface="Yu Gothic UI"/>
                </a:rPr>
                <a:t>」を</a:t>
              </a:r>
              <a:r>
                <a:rPr sz="1050" b="1" spc="80" dirty="0">
                  <a:solidFill>
                    <a:srgbClr val="E60012"/>
                  </a:solidFill>
                  <a:latin typeface="Yu Gothic UI" panose="020B0500000000000000" pitchFamily="50" charset="-128"/>
                  <a:ea typeface="Yu Gothic UI" panose="020B0500000000000000" pitchFamily="50" charset="-128"/>
                  <a:cs typeface="Microsoft JhengHei"/>
                </a:rPr>
                <a:t>選択</a:t>
              </a:r>
              <a:r>
                <a:rPr sz="1050" b="1" spc="80" dirty="0">
                  <a:solidFill>
                    <a:srgbClr val="221815"/>
                  </a:solidFill>
                  <a:latin typeface="Yu Gothic UI" panose="020B0500000000000000" pitchFamily="50" charset="-128"/>
                  <a:ea typeface="Yu Gothic UI" panose="020B0500000000000000" pitchFamily="50" charset="-128"/>
                  <a:cs typeface="Yu Gothic UI"/>
                </a:rPr>
                <a:t>し、</a:t>
              </a:r>
              <a:r>
                <a:rPr sz="1050" b="1" spc="80" dirty="0">
                  <a:solidFill>
                    <a:srgbClr val="E60012"/>
                  </a:solidFill>
                  <a:latin typeface="Yu Gothic UI" panose="020B0500000000000000" pitchFamily="50" charset="-128"/>
                  <a:ea typeface="Yu Gothic UI" panose="020B0500000000000000" pitchFamily="50" charset="-128"/>
                  <a:cs typeface="Microsoft JhengHei"/>
                </a:rPr>
                <a:t>メールアドレス</a:t>
              </a:r>
              <a:r>
                <a:rPr sz="1050" b="1" spc="80" dirty="0">
                  <a:solidFill>
                    <a:srgbClr val="221815"/>
                  </a:solidFill>
                  <a:latin typeface="Yu Gothic UI" panose="020B0500000000000000" pitchFamily="50" charset="-128"/>
                  <a:ea typeface="Yu Gothic UI" panose="020B0500000000000000" pitchFamily="50" charset="-128"/>
                  <a:cs typeface="Yu Gothic UI"/>
                </a:rPr>
                <a:t>を</a:t>
              </a:r>
              <a:r>
                <a:rPr sz="1050" b="1" spc="80" dirty="0">
                  <a:solidFill>
                    <a:srgbClr val="E60012"/>
                  </a:solidFill>
                  <a:latin typeface="Yu Gothic UI" panose="020B0500000000000000" pitchFamily="50" charset="-128"/>
                  <a:ea typeface="Yu Gothic UI" panose="020B0500000000000000" pitchFamily="50" charset="-128"/>
                  <a:cs typeface="Microsoft JhengHei"/>
                </a:rPr>
                <a:t>入力</a:t>
              </a:r>
              <a:r>
                <a:rPr sz="1050" b="1" spc="160" dirty="0">
                  <a:solidFill>
                    <a:srgbClr val="221815"/>
                  </a:solidFill>
                  <a:latin typeface="Yu Gothic UI" panose="020B0500000000000000" pitchFamily="50" charset="-128"/>
                  <a:ea typeface="Yu Gothic UI" panose="020B0500000000000000" pitchFamily="50" charset="-128"/>
                  <a:cs typeface="Yu Gothic UI"/>
                </a:rPr>
                <a:t>します。電子保証の発行手続きが終わりましたら、メールにてお知らせします。</a:t>
              </a:r>
              <a:endParaRPr sz="1050" spc="160" dirty="0">
                <a:latin typeface="Yu Gothic UI" panose="020B0500000000000000" pitchFamily="50" charset="-128"/>
                <a:ea typeface="Yu Gothic UI" panose="020B0500000000000000" pitchFamily="50" charset="-128"/>
                <a:cs typeface="Yu Gothic UI"/>
              </a:endParaRPr>
            </a:p>
          </p:txBody>
        </p:sp>
      </p:grpSp>
      <p:sp>
        <p:nvSpPr>
          <p:cNvPr id="46" name="object 22"/>
          <p:cNvSpPr txBox="1"/>
          <p:nvPr/>
        </p:nvSpPr>
        <p:spPr>
          <a:xfrm>
            <a:off x="2078926" y="3612549"/>
            <a:ext cx="777875" cy="99385"/>
          </a:xfrm>
          <a:prstGeom prst="rect">
            <a:avLst/>
          </a:prstGeom>
        </p:spPr>
        <p:txBody>
          <a:bodyPr vert="horz" wrap="square" lIns="0" tIns="14604" rIns="0" bIns="0" rtlCol="0">
            <a:spAutoFit/>
          </a:bodyPr>
          <a:lstStyle/>
          <a:p>
            <a:pPr marL="12700">
              <a:lnSpc>
                <a:spcPct val="100000"/>
              </a:lnSpc>
            </a:pPr>
            <a:r>
              <a:rPr sz="550" dirty="0" smtClean="0">
                <a:solidFill>
                  <a:srgbClr val="221815"/>
                </a:solidFill>
                <a:latin typeface="Yu Gothic UI" panose="020B0500000000000000" pitchFamily="50" charset="-128"/>
                <a:ea typeface="Yu Gothic UI" panose="020B0500000000000000" pitchFamily="50" charset="-128"/>
                <a:cs typeface="Microsoft JhengHei"/>
              </a:rPr>
              <a:t>○○</a:t>
            </a:r>
            <a:r>
              <a:rPr sz="550" dirty="0">
                <a:solidFill>
                  <a:srgbClr val="221815"/>
                </a:solidFill>
                <a:latin typeface="Yu Gothic UI" panose="020B0500000000000000" pitchFamily="50" charset="-128"/>
                <a:ea typeface="Yu Gothic UI" panose="020B0500000000000000" pitchFamily="50" charset="-128"/>
                <a:cs typeface="Microsoft JhengHei"/>
              </a:rPr>
              <a:t>銀行</a:t>
            </a:r>
            <a:r>
              <a:rPr sz="550" spc="200" dirty="0">
                <a:solidFill>
                  <a:srgbClr val="221815"/>
                </a:solidFill>
                <a:latin typeface="Yu Gothic UI" panose="020B0500000000000000" pitchFamily="50" charset="-128"/>
                <a:ea typeface="Yu Gothic UI" panose="020B0500000000000000" pitchFamily="50" charset="-128"/>
                <a:cs typeface="Microsoft JhengHei"/>
              </a:rPr>
              <a:t>  </a:t>
            </a:r>
            <a:r>
              <a:rPr sz="550" dirty="0">
                <a:solidFill>
                  <a:srgbClr val="221815"/>
                </a:solidFill>
                <a:latin typeface="Yu Gothic UI" panose="020B0500000000000000" pitchFamily="50" charset="-128"/>
                <a:ea typeface="Yu Gothic UI" panose="020B0500000000000000" pitchFamily="50" charset="-128"/>
                <a:cs typeface="SimSun"/>
              </a:rPr>
              <a:t>××</a:t>
            </a:r>
            <a:r>
              <a:rPr sz="550" dirty="0" err="1" smtClean="0">
                <a:solidFill>
                  <a:srgbClr val="221815"/>
                </a:solidFill>
                <a:latin typeface="Yu Gothic UI" panose="020B0500000000000000" pitchFamily="50" charset="-128"/>
                <a:ea typeface="Yu Gothic UI" panose="020B0500000000000000" pitchFamily="50" charset="-128"/>
                <a:cs typeface="Microsoft JhengHei"/>
              </a:rPr>
              <a:t>支</a:t>
            </a:r>
            <a:r>
              <a:rPr sz="550" spc="-50" dirty="0" err="1" smtClean="0">
                <a:solidFill>
                  <a:srgbClr val="221815"/>
                </a:solidFill>
                <a:latin typeface="Yu Gothic UI" panose="020B0500000000000000" pitchFamily="50" charset="-128"/>
                <a:ea typeface="Yu Gothic UI" panose="020B0500000000000000" pitchFamily="50" charset="-128"/>
                <a:cs typeface="Microsoft JhengHei"/>
              </a:rPr>
              <a:t>店</a:t>
            </a:r>
            <a:endParaRPr sz="550" dirty="0">
              <a:latin typeface="Yu Gothic UI" panose="020B0500000000000000" pitchFamily="50" charset="-128"/>
              <a:ea typeface="Yu Gothic UI" panose="020B0500000000000000" pitchFamily="50" charset="-128"/>
              <a:cs typeface="Microsoft JhengHei"/>
            </a:endParaRPr>
          </a:p>
        </p:txBody>
      </p:sp>
      <p:sp>
        <p:nvSpPr>
          <p:cNvPr id="50" name="object 22"/>
          <p:cNvSpPr txBox="1"/>
          <p:nvPr/>
        </p:nvSpPr>
        <p:spPr>
          <a:xfrm>
            <a:off x="2078926" y="3402593"/>
            <a:ext cx="777875" cy="99385"/>
          </a:xfrm>
          <a:prstGeom prst="rect">
            <a:avLst/>
          </a:prstGeom>
        </p:spPr>
        <p:txBody>
          <a:bodyPr vert="horz" wrap="square" lIns="0" tIns="14604" rIns="0" bIns="0" rtlCol="0">
            <a:spAutoFit/>
          </a:bodyPr>
          <a:lstStyle/>
          <a:p>
            <a:pPr marL="439420">
              <a:lnSpc>
                <a:spcPct val="100000"/>
              </a:lnSpc>
              <a:spcBef>
                <a:spcPts val="114"/>
              </a:spcBef>
            </a:pPr>
            <a:r>
              <a:rPr sz="550" spc="-25" dirty="0" smtClean="0">
                <a:solidFill>
                  <a:srgbClr val="221815"/>
                </a:solidFill>
                <a:latin typeface="Microsoft JhengHei"/>
                <a:cs typeface="Microsoft JhengHei"/>
              </a:rPr>
              <a:t>20,000,000</a:t>
            </a:r>
            <a:endParaRPr sz="550" dirty="0">
              <a:latin typeface="Microsoft JhengHei"/>
              <a:cs typeface="Microsoft JhengHei"/>
            </a:endParaRPr>
          </a:p>
        </p:txBody>
      </p:sp>
      <p:sp>
        <p:nvSpPr>
          <p:cNvPr id="51" name="object 22"/>
          <p:cNvSpPr txBox="1"/>
          <p:nvPr/>
        </p:nvSpPr>
        <p:spPr>
          <a:xfrm>
            <a:off x="2108136" y="5432525"/>
            <a:ext cx="777875" cy="99385"/>
          </a:xfrm>
          <a:prstGeom prst="rect">
            <a:avLst/>
          </a:prstGeom>
        </p:spPr>
        <p:txBody>
          <a:bodyPr vert="horz" wrap="square" lIns="0" tIns="14604" rIns="0" bIns="0" rtlCol="0">
            <a:spAutoFit/>
          </a:bodyPr>
          <a:lstStyle/>
          <a:p>
            <a:pPr marL="439420">
              <a:lnSpc>
                <a:spcPct val="100000"/>
              </a:lnSpc>
              <a:spcBef>
                <a:spcPts val="114"/>
              </a:spcBef>
            </a:pPr>
            <a:r>
              <a:rPr lang="en-US" sz="550" spc="-25" dirty="0" smtClean="0">
                <a:solidFill>
                  <a:srgbClr val="221815"/>
                </a:solidFill>
                <a:latin typeface="Microsoft JhengHei"/>
                <a:cs typeface="Microsoft JhengHei"/>
              </a:rPr>
              <a:t>5</a:t>
            </a:r>
            <a:r>
              <a:rPr sz="550" spc="-25" dirty="0" smtClean="0">
                <a:solidFill>
                  <a:srgbClr val="221815"/>
                </a:solidFill>
                <a:latin typeface="Microsoft JhengHei"/>
                <a:cs typeface="Microsoft JhengHei"/>
              </a:rPr>
              <a:t>,000,000</a:t>
            </a:r>
            <a:endParaRPr sz="550" dirty="0">
              <a:latin typeface="Microsoft JhengHei"/>
              <a:cs typeface="Microsoft JhengHei"/>
            </a:endParaRPr>
          </a:p>
        </p:txBody>
      </p:sp>
      <p:sp>
        <p:nvSpPr>
          <p:cNvPr id="52" name="object 30"/>
          <p:cNvSpPr txBox="1"/>
          <p:nvPr/>
        </p:nvSpPr>
        <p:spPr>
          <a:xfrm>
            <a:off x="2066790" y="6933868"/>
            <a:ext cx="247015" cy="92075"/>
          </a:xfrm>
          <a:prstGeom prst="rect">
            <a:avLst/>
          </a:prstGeom>
        </p:spPr>
        <p:txBody>
          <a:bodyPr vert="horz" wrap="square" lIns="0" tIns="17145" rIns="0" bIns="0" rtlCol="0">
            <a:spAutoFit/>
          </a:bodyPr>
          <a:lstStyle/>
          <a:p>
            <a:pPr marL="12700">
              <a:lnSpc>
                <a:spcPct val="100000"/>
              </a:lnSpc>
              <a:spcBef>
                <a:spcPts val="135"/>
              </a:spcBef>
            </a:pPr>
            <a:r>
              <a:rPr sz="400" dirty="0">
                <a:latin typeface="メイリオ"/>
                <a:cs typeface="メイリオ"/>
              </a:rPr>
              <a:t>●●支</a:t>
            </a:r>
            <a:r>
              <a:rPr sz="400" spc="-50" dirty="0">
                <a:latin typeface="メイリオ"/>
                <a:cs typeface="メイリオ"/>
              </a:rPr>
              <a:t>店</a:t>
            </a:r>
            <a:endParaRPr sz="400" dirty="0">
              <a:latin typeface="メイリオ"/>
              <a:cs typeface="メイリオ"/>
            </a:endParaRPr>
          </a:p>
        </p:txBody>
      </p:sp>
      <p:sp>
        <p:nvSpPr>
          <p:cNvPr id="57" name="object 23"/>
          <p:cNvSpPr txBox="1"/>
          <p:nvPr/>
        </p:nvSpPr>
        <p:spPr>
          <a:xfrm>
            <a:off x="2087994" y="7445414"/>
            <a:ext cx="1548130" cy="76944"/>
          </a:xfrm>
          <a:prstGeom prst="rect">
            <a:avLst/>
          </a:prstGeom>
          <a:solidFill>
            <a:srgbClr val="FFFFFF"/>
          </a:solidFill>
        </p:spPr>
        <p:txBody>
          <a:bodyPr vert="horz" wrap="square" lIns="0" tIns="0" rIns="0" bIns="0" rtlCol="0">
            <a:spAutoFit/>
          </a:bodyPr>
          <a:lstStyle/>
          <a:p>
            <a:pPr>
              <a:lnSpc>
                <a:spcPts val="645"/>
              </a:lnSpc>
            </a:pPr>
            <a:r>
              <a:rPr sz="550" spc="-10" dirty="0" smtClean="0">
                <a:solidFill>
                  <a:srgbClr val="221815"/>
                </a:solidFill>
                <a:latin typeface="Yu Gothic UI" panose="020B0500000000000000" pitchFamily="50" charset="-128"/>
                <a:ea typeface="Yu Gothic UI" panose="020B0500000000000000" pitchFamily="50" charset="-128"/>
                <a:cs typeface="Microsoft JhengHei"/>
              </a:rPr>
              <a:t>soumu@ejcs.co.jp</a:t>
            </a:r>
            <a:endParaRPr sz="550" dirty="0">
              <a:latin typeface="Yu Gothic UI" panose="020B0500000000000000" pitchFamily="50" charset="-128"/>
              <a:ea typeface="Yu Gothic UI" panose="020B0500000000000000" pitchFamily="50" charset="-128"/>
              <a:cs typeface="Microsoft JhengHe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40004" y="1907997"/>
            <a:ext cx="6480175" cy="3456304"/>
            <a:chOff x="540004" y="1907997"/>
            <a:chExt cx="6480175" cy="3456304"/>
          </a:xfrm>
        </p:grpSpPr>
        <p:pic>
          <p:nvPicPr>
            <p:cNvPr id="3" name="object 3"/>
            <p:cNvPicPr/>
            <p:nvPr/>
          </p:nvPicPr>
          <p:blipFill>
            <a:blip r:embed="rId2" cstate="print"/>
            <a:stretch>
              <a:fillRect/>
            </a:stretch>
          </p:blipFill>
          <p:spPr>
            <a:xfrm>
              <a:off x="545401" y="1913407"/>
              <a:ext cx="6469202" cy="3050289"/>
            </a:xfrm>
            <a:prstGeom prst="rect">
              <a:avLst/>
            </a:prstGeom>
          </p:spPr>
        </p:pic>
        <p:sp>
          <p:nvSpPr>
            <p:cNvPr id="4" name="object 4"/>
            <p:cNvSpPr/>
            <p:nvPr/>
          </p:nvSpPr>
          <p:spPr>
            <a:xfrm>
              <a:off x="545401" y="1913394"/>
              <a:ext cx="6469380" cy="3445510"/>
            </a:xfrm>
            <a:custGeom>
              <a:avLst/>
              <a:gdLst/>
              <a:ahLst/>
              <a:cxnLst/>
              <a:rect l="l" t="t" r="r" b="b"/>
              <a:pathLst>
                <a:path w="6469380" h="3445510">
                  <a:moveTo>
                    <a:pt x="0" y="3445205"/>
                  </a:moveTo>
                  <a:lnTo>
                    <a:pt x="6469202" y="3445205"/>
                  </a:lnTo>
                  <a:lnTo>
                    <a:pt x="6469202" y="0"/>
                  </a:lnTo>
                  <a:lnTo>
                    <a:pt x="0" y="0"/>
                  </a:lnTo>
                  <a:lnTo>
                    <a:pt x="0" y="3445205"/>
                  </a:lnTo>
                  <a:close/>
                </a:path>
              </a:pathLst>
            </a:custGeom>
            <a:ln w="10795">
              <a:solidFill>
                <a:srgbClr val="221815"/>
              </a:solidFill>
            </a:ln>
          </p:spPr>
          <p:txBody>
            <a:bodyPr wrap="square" lIns="0" tIns="0" rIns="0" bIns="0" rtlCol="0"/>
            <a:lstStyle/>
            <a:p>
              <a:endParaRPr/>
            </a:p>
          </p:txBody>
        </p:sp>
      </p:grpSp>
      <p:sp>
        <p:nvSpPr>
          <p:cNvPr id="5" name="object 5"/>
          <p:cNvSpPr txBox="1"/>
          <p:nvPr/>
        </p:nvSpPr>
        <p:spPr>
          <a:xfrm>
            <a:off x="4343299" y="1936342"/>
            <a:ext cx="1213485" cy="143629"/>
          </a:xfrm>
          <a:prstGeom prst="rect">
            <a:avLst/>
          </a:prstGeom>
        </p:spPr>
        <p:txBody>
          <a:bodyPr vert="horz" wrap="square" lIns="0" tIns="12700" rIns="0" bIns="0" rtlCol="0">
            <a:spAutoFit/>
          </a:bodyPr>
          <a:lstStyle/>
          <a:p>
            <a:pPr marL="12700">
              <a:lnSpc>
                <a:spcPct val="100000"/>
              </a:lnSpc>
              <a:spcBef>
                <a:spcPts val="100"/>
              </a:spcBef>
            </a:pPr>
            <a:r>
              <a:rPr sz="850" spc="55" dirty="0">
                <a:solidFill>
                  <a:srgbClr val="FFFFFF"/>
                </a:solidFill>
                <a:latin typeface="Yu Gothic UI" panose="020B0500000000000000" pitchFamily="50" charset="-128"/>
                <a:ea typeface="Yu Gothic UI" panose="020B0500000000000000" pitchFamily="50" charset="-128"/>
                <a:cs typeface="Microsoft JhengHei"/>
              </a:rPr>
              <a:t>○○建設  株式会社  様</a:t>
            </a:r>
            <a:endParaRPr sz="850" dirty="0">
              <a:latin typeface="Yu Gothic UI" panose="020B0500000000000000" pitchFamily="50" charset="-128"/>
              <a:ea typeface="Yu Gothic UI" panose="020B0500000000000000" pitchFamily="50" charset="-128"/>
              <a:cs typeface="Microsoft JhengHei"/>
            </a:endParaRPr>
          </a:p>
        </p:txBody>
      </p:sp>
      <p:sp>
        <p:nvSpPr>
          <p:cNvPr id="6" name="object 6"/>
          <p:cNvSpPr txBox="1"/>
          <p:nvPr/>
        </p:nvSpPr>
        <p:spPr>
          <a:xfrm>
            <a:off x="635299" y="1950849"/>
            <a:ext cx="962025" cy="309880"/>
          </a:xfrm>
          <a:prstGeom prst="rect">
            <a:avLst/>
          </a:prstGeom>
        </p:spPr>
        <p:txBody>
          <a:bodyPr vert="horz" wrap="square" lIns="0" tIns="15240" rIns="0" bIns="0" rtlCol="0">
            <a:spAutoFit/>
          </a:bodyPr>
          <a:lstStyle/>
          <a:p>
            <a:pPr marL="12700">
              <a:lnSpc>
                <a:spcPct val="100000"/>
              </a:lnSpc>
              <a:spcBef>
                <a:spcPts val="120"/>
              </a:spcBef>
            </a:pPr>
            <a:r>
              <a:rPr sz="900" dirty="0">
                <a:solidFill>
                  <a:srgbClr val="FFFFFF"/>
                </a:solidFill>
                <a:latin typeface="ＭＳ Ｐゴシック"/>
                <a:cs typeface="ＭＳ Ｐゴシック"/>
              </a:rPr>
              <a:t>保証契約一</a:t>
            </a:r>
            <a:r>
              <a:rPr sz="900" spc="-50" dirty="0">
                <a:solidFill>
                  <a:srgbClr val="FFFFFF"/>
                </a:solidFill>
                <a:latin typeface="ＭＳ Ｐゴシック"/>
                <a:cs typeface="ＭＳ Ｐゴシック"/>
              </a:rPr>
              <a:t>覧</a:t>
            </a:r>
            <a:endParaRPr sz="900" dirty="0">
              <a:latin typeface="ＭＳ Ｐゴシック"/>
              <a:cs typeface="ＭＳ Ｐゴシック"/>
            </a:endParaRPr>
          </a:p>
          <a:p>
            <a:pPr marL="12700">
              <a:lnSpc>
                <a:spcPct val="100000"/>
              </a:lnSpc>
              <a:spcBef>
                <a:spcPts val="55"/>
              </a:spcBef>
            </a:pPr>
            <a:r>
              <a:rPr sz="900" dirty="0">
                <a:solidFill>
                  <a:srgbClr val="FFFFFF"/>
                </a:solidFill>
                <a:latin typeface="ＭＳ Ｐゴシック"/>
                <a:cs typeface="ＭＳ Ｐゴシック"/>
              </a:rPr>
              <a:t>電子保証履歴一</a:t>
            </a:r>
            <a:r>
              <a:rPr sz="900" spc="-50" dirty="0">
                <a:solidFill>
                  <a:srgbClr val="FFFFFF"/>
                </a:solidFill>
                <a:latin typeface="ＭＳ Ｐゴシック"/>
                <a:cs typeface="ＭＳ Ｐゴシック"/>
              </a:rPr>
              <a:t>覧</a:t>
            </a:r>
            <a:endParaRPr sz="900" dirty="0">
              <a:latin typeface="ＭＳ Ｐゴシック"/>
              <a:cs typeface="ＭＳ Ｐゴシック"/>
            </a:endParaRPr>
          </a:p>
        </p:txBody>
      </p:sp>
      <p:sp>
        <p:nvSpPr>
          <p:cNvPr id="7" name="object 7"/>
          <p:cNvSpPr txBox="1"/>
          <p:nvPr/>
        </p:nvSpPr>
        <p:spPr>
          <a:xfrm>
            <a:off x="706040" y="2411005"/>
            <a:ext cx="2419985" cy="121187"/>
          </a:xfrm>
          <a:prstGeom prst="rect">
            <a:avLst/>
          </a:prstGeom>
        </p:spPr>
        <p:txBody>
          <a:bodyPr vert="horz" wrap="square" lIns="0" tIns="13335" rIns="0" bIns="0" rtlCol="0">
            <a:spAutoFit/>
          </a:bodyPr>
          <a:lstStyle/>
          <a:p>
            <a:pPr marL="12700">
              <a:lnSpc>
                <a:spcPct val="100000"/>
              </a:lnSpc>
              <a:spcBef>
                <a:spcPts val="105"/>
              </a:spcBef>
            </a:pPr>
            <a:r>
              <a:rPr sz="700" spc="-20" dirty="0">
                <a:solidFill>
                  <a:srgbClr val="FFFFFF"/>
                </a:solidFill>
                <a:latin typeface="Yu Gothic UI" panose="020B0500000000000000" pitchFamily="50" charset="-128"/>
                <a:ea typeface="Yu Gothic UI" panose="020B0500000000000000" pitchFamily="50" charset="-128"/>
                <a:cs typeface="Microsoft JhengHei"/>
              </a:rPr>
              <a:t>電子</a:t>
            </a:r>
            <a:r>
              <a:rPr sz="700" spc="-10" dirty="0">
                <a:solidFill>
                  <a:srgbClr val="FFFFFF"/>
                </a:solidFill>
                <a:latin typeface="Yu Gothic UI" panose="020B0500000000000000" pitchFamily="50" charset="-128"/>
                <a:ea typeface="Yu Gothic UI" panose="020B0500000000000000" pitchFamily="50" charset="-128"/>
                <a:cs typeface="Microsoft JhengHei"/>
              </a:rPr>
              <a:t>保証概</a:t>
            </a:r>
            <a:r>
              <a:rPr sz="700" spc="-390" dirty="0">
                <a:solidFill>
                  <a:srgbClr val="FFFFFF"/>
                </a:solidFill>
                <a:latin typeface="Yu Gothic UI" panose="020B0500000000000000" pitchFamily="50" charset="-128"/>
                <a:ea typeface="Yu Gothic UI" panose="020B0500000000000000" pitchFamily="50" charset="-128"/>
                <a:cs typeface="Microsoft JhengHei"/>
              </a:rPr>
              <a:t>要</a:t>
            </a:r>
            <a:r>
              <a:rPr sz="700" spc="-20" dirty="0">
                <a:solidFill>
                  <a:srgbClr val="FFFFFF"/>
                </a:solidFill>
                <a:latin typeface="Yu Gothic UI" panose="020B0500000000000000" pitchFamily="50" charset="-128"/>
                <a:ea typeface="Yu Gothic UI" panose="020B0500000000000000" pitchFamily="50" charset="-128"/>
                <a:cs typeface="Microsoft JhengHei"/>
              </a:rPr>
              <a:t>（前</a:t>
            </a:r>
            <a:r>
              <a:rPr sz="700" spc="-15" dirty="0">
                <a:solidFill>
                  <a:srgbClr val="FFFFFF"/>
                </a:solidFill>
                <a:latin typeface="Yu Gothic UI" panose="020B0500000000000000" pitchFamily="50" charset="-128"/>
                <a:ea typeface="Yu Gothic UI" panose="020B0500000000000000" pitchFamily="50" charset="-128"/>
                <a:cs typeface="Microsoft JhengHei"/>
              </a:rPr>
              <a:t>払金保証</a:t>
            </a:r>
            <a:r>
              <a:rPr sz="700" dirty="0">
                <a:solidFill>
                  <a:srgbClr val="FFFFFF"/>
                </a:solidFill>
                <a:latin typeface="Yu Gothic UI" panose="020B0500000000000000" pitchFamily="50" charset="-128"/>
                <a:ea typeface="Yu Gothic UI" panose="020B0500000000000000" pitchFamily="50" charset="-128"/>
                <a:cs typeface="Microsoft JhengHei"/>
              </a:rPr>
              <a:t>）</a:t>
            </a:r>
            <a:r>
              <a:rPr sz="700" spc="-20" dirty="0">
                <a:solidFill>
                  <a:srgbClr val="FFFFFF"/>
                </a:solidFill>
                <a:latin typeface="Yu Gothic UI" panose="020B0500000000000000" pitchFamily="50" charset="-128"/>
                <a:ea typeface="Yu Gothic UI" panose="020B0500000000000000" pitchFamily="50" charset="-128"/>
                <a:cs typeface="Microsoft JhengHei"/>
              </a:rPr>
              <a:t>※最新の情</a:t>
            </a:r>
            <a:r>
              <a:rPr sz="700" spc="-35" dirty="0">
                <a:solidFill>
                  <a:srgbClr val="FFFFFF"/>
                </a:solidFill>
                <a:latin typeface="Yu Gothic UI" panose="020B0500000000000000" pitchFamily="50" charset="-128"/>
                <a:ea typeface="Yu Gothic UI" panose="020B0500000000000000" pitchFamily="50" charset="-128"/>
                <a:cs typeface="Microsoft JhengHei"/>
              </a:rPr>
              <a:t>報を</a:t>
            </a:r>
            <a:r>
              <a:rPr sz="700" spc="-30" dirty="0">
                <a:solidFill>
                  <a:srgbClr val="FFFFFF"/>
                </a:solidFill>
                <a:latin typeface="Yu Gothic UI" panose="020B0500000000000000" pitchFamily="50" charset="-128"/>
                <a:ea typeface="Yu Gothic UI" panose="020B0500000000000000" pitchFamily="50" charset="-128"/>
                <a:cs typeface="Microsoft JhengHei"/>
              </a:rPr>
              <a:t>表示</a:t>
            </a:r>
            <a:r>
              <a:rPr sz="700" spc="-40" dirty="0">
                <a:solidFill>
                  <a:srgbClr val="FFFFFF"/>
                </a:solidFill>
                <a:latin typeface="Yu Gothic UI" panose="020B0500000000000000" pitchFamily="50" charset="-128"/>
                <a:ea typeface="Yu Gothic UI" panose="020B0500000000000000" pitchFamily="50" charset="-128"/>
                <a:cs typeface="Microsoft JhengHei"/>
              </a:rPr>
              <a:t>しています。</a:t>
            </a:r>
            <a:endParaRPr sz="700" dirty="0">
              <a:latin typeface="Yu Gothic UI" panose="020B0500000000000000" pitchFamily="50" charset="-128"/>
              <a:ea typeface="Yu Gothic UI" panose="020B0500000000000000" pitchFamily="50" charset="-128"/>
              <a:cs typeface="Microsoft JhengHei"/>
            </a:endParaRPr>
          </a:p>
        </p:txBody>
      </p:sp>
      <p:sp>
        <p:nvSpPr>
          <p:cNvPr id="8" name="object 8"/>
          <p:cNvSpPr txBox="1"/>
          <p:nvPr/>
        </p:nvSpPr>
        <p:spPr>
          <a:xfrm>
            <a:off x="706220" y="3684052"/>
            <a:ext cx="4888865" cy="121187"/>
          </a:xfrm>
          <a:prstGeom prst="rect">
            <a:avLst/>
          </a:prstGeom>
        </p:spPr>
        <p:txBody>
          <a:bodyPr vert="horz" wrap="square" lIns="0" tIns="13335" rIns="0" bIns="0" rtlCol="0">
            <a:spAutoFit/>
          </a:bodyPr>
          <a:lstStyle/>
          <a:p>
            <a:pPr marL="12700">
              <a:lnSpc>
                <a:spcPct val="100000"/>
              </a:lnSpc>
              <a:spcBef>
                <a:spcPts val="105"/>
              </a:spcBef>
            </a:pPr>
            <a:r>
              <a:rPr sz="700" spc="-5" dirty="0">
                <a:solidFill>
                  <a:srgbClr val="FFFFFF"/>
                </a:solidFill>
                <a:latin typeface="Yu Gothic UI" panose="020B0500000000000000" pitchFamily="50" charset="-128"/>
                <a:ea typeface="Yu Gothic UI" panose="020B0500000000000000" pitchFamily="50" charset="-128"/>
                <a:cs typeface="Microsoft JhengHei"/>
              </a:rPr>
              <a:t>認証キー  ※</a:t>
            </a:r>
            <a:r>
              <a:rPr sz="700" spc="-5" dirty="0" err="1">
                <a:solidFill>
                  <a:srgbClr val="FFFFFF"/>
                </a:solidFill>
                <a:latin typeface="Yu Gothic UI" panose="020B0500000000000000" pitchFamily="50" charset="-128"/>
                <a:ea typeface="Yu Gothic UI" panose="020B0500000000000000" pitchFamily="50" charset="-128"/>
                <a:cs typeface="Microsoft JhengHei"/>
              </a:rPr>
              <a:t>発注者にお知らせください</a:t>
            </a:r>
            <a:r>
              <a:rPr sz="700" spc="-655" dirty="0" smtClean="0">
                <a:solidFill>
                  <a:srgbClr val="FFFFFF"/>
                </a:solidFill>
                <a:latin typeface="Yu Gothic UI" panose="020B0500000000000000" pitchFamily="50" charset="-128"/>
                <a:ea typeface="Yu Gothic UI" panose="020B0500000000000000" pitchFamily="50" charset="-128"/>
                <a:cs typeface="Microsoft JhengHei"/>
              </a:rPr>
              <a:t>（</a:t>
            </a:r>
            <a:r>
              <a:rPr sz="700" spc="-65" dirty="0" smtClean="0">
                <a:solidFill>
                  <a:srgbClr val="FFFFFF"/>
                </a:solidFill>
                <a:latin typeface="Yu Gothic UI" panose="020B0500000000000000" pitchFamily="50" charset="-128"/>
                <a:ea typeface="Yu Gothic UI" panose="020B0500000000000000" pitchFamily="50" charset="-128"/>
                <a:cs typeface="Microsoft JhengHei"/>
              </a:rPr>
              <a:t>。</a:t>
            </a:r>
            <a:r>
              <a:rPr lang="en-US" sz="700" spc="-65" dirty="0" smtClean="0">
                <a:solidFill>
                  <a:srgbClr val="FFFFFF"/>
                </a:solidFill>
                <a:latin typeface="Yu Gothic UI" panose="020B0500000000000000" pitchFamily="50" charset="-128"/>
                <a:ea typeface="Yu Gothic UI" panose="020B0500000000000000" pitchFamily="50" charset="-128"/>
                <a:cs typeface="Microsoft JhengHei"/>
              </a:rPr>
              <a:t> </a:t>
            </a:r>
            <a:r>
              <a:rPr sz="700" spc="-65" dirty="0" err="1" smtClean="0">
                <a:solidFill>
                  <a:srgbClr val="FFFFFF"/>
                </a:solidFill>
                <a:latin typeface="Yu Gothic UI" panose="020B0500000000000000" pitchFamily="50" charset="-128"/>
                <a:ea typeface="Yu Gothic UI" panose="020B0500000000000000" pitchFamily="50" charset="-128"/>
                <a:cs typeface="Microsoft JhengHei"/>
              </a:rPr>
              <a:t>印刷ボタンをクリックして</a:t>
            </a:r>
            <a:r>
              <a:rPr sz="700" spc="-65" dirty="0" err="1">
                <a:solidFill>
                  <a:srgbClr val="FFFFFF"/>
                </a:solidFill>
                <a:latin typeface="Yu Gothic UI" panose="020B0500000000000000" pitchFamily="50" charset="-128"/>
                <a:ea typeface="Yu Gothic UI" panose="020B0500000000000000" pitchFamily="50" charset="-128"/>
                <a:cs typeface="Microsoft JhengHei"/>
              </a:rPr>
              <a:t>、</a:t>
            </a:r>
            <a:r>
              <a:rPr sz="700" dirty="0" err="1">
                <a:solidFill>
                  <a:srgbClr val="FFFFFF"/>
                </a:solidFill>
                <a:latin typeface="Yu Gothic UI" panose="020B0500000000000000" pitchFamily="50" charset="-128"/>
                <a:ea typeface="Yu Gothic UI" panose="020B0500000000000000" pitchFamily="50" charset="-128"/>
                <a:cs typeface="Microsoft JhengHei"/>
              </a:rPr>
              <a:t>PDF</a:t>
            </a:r>
            <a:r>
              <a:rPr sz="700" spc="-30" dirty="0">
                <a:solidFill>
                  <a:srgbClr val="FFFFFF"/>
                </a:solidFill>
                <a:latin typeface="Yu Gothic UI" panose="020B0500000000000000" pitchFamily="50" charset="-128"/>
                <a:ea typeface="Yu Gothic UI" panose="020B0500000000000000" pitchFamily="50" charset="-128"/>
                <a:cs typeface="Microsoft JhengHei"/>
              </a:rPr>
              <a:t> データを発注者</a:t>
            </a:r>
            <a:r>
              <a:rPr sz="700" spc="-25" dirty="0">
                <a:solidFill>
                  <a:srgbClr val="FFFFFF"/>
                </a:solidFill>
                <a:latin typeface="Yu Gothic UI" panose="020B0500000000000000" pitchFamily="50" charset="-128"/>
                <a:ea typeface="Yu Gothic UI" panose="020B0500000000000000" pitchFamily="50" charset="-128"/>
                <a:cs typeface="Microsoft JhengHei"/>
              </a:rPr>
              <a:t>に提</a:t>
            </a:r>
            <a:r>
              <a:rPr sz="700" spc="-40" dirty="0">
                <a:solidFill>
                  <a:srgbClr val="FFFFFF"/>
                </a:solidFill>
                <a:latin typeface="Yu Gothic UI" panose="020B0500000000000000" pitchFamily="50" charset="-128"/>
                <a:ea typeface="Yu Gothic UI" panose="020B0500000000000000" pitchFamily="50" charset="-128"/>
                <a:cs typeface="Microsoft JhengHei"/>
              </a:rPr>
              <a:t>出す</a:t>
            </a:r>
            <a:r>
              <a:rPr sz="700" spc="-55" dirty="0">
                <a:solidFill>
                  <a:srgbClr val="FFFFFF"/>
                </a:solidFill>
                <a:latin typeface="Yu Gothic UI" panose="020B0500000000000000" pitchFamily="50" charset="-128"/>
                <a:ea typeface="Yu Gothic UI" panose="020B0500000000000000" pitchFamily="50" charset="-128"/>
                <a:cs typeface="Microsoft JhengHei"/>
              </a:rPr>
              <a:t>ること</a:t>
            </a:r>
            <a:r>
              <a:rPr sz="700" spc="-40" dirty="0">
                <a:solidFill>
                  <a:srgbClr val="FFFFFF"/>
                </a:solidFill>
                <a:latin typeface="Yu Gothic UI" panose="020B0500000000000000" pitchFamily="50" charset="-128"/>
                <a:ea typeface="Yu Gothic UI" panose="020B0500000000000000" pitchFamily="50" charset="-128"/>
                <a:cs typeface="Microsoft JhengHei"/>
              </a:rPr>
              <a:t>をお奨め</a:t>
            </a:r>
            <a:r>
              <a:rPr sz="700" spc="-45" dirty="0">
                <a:solidFill>
                  <a:srgbClr val="FFFFFF"/>
                </a:solidFill>
                <a:latin typeface="Yu Gothic UI" panose="020B0500000000000000" pitchFamily="50" charset="-128"/>
                <a:ea typeface="Yu Gothic UI" panose="020B0500000000000000" pitchFamily="50" charset="-128"/>
                <a:cs typeface="Microsoft JhengHei"/>
              </a:rPr>
              <a:t>しま</a:t>
            </a:r>
            <a:r>
              <a:rPr sz="700" spc="-204" dirty="0">
                <a:solidFill>
                  <a:srgbClr val="FFFFFF"/>
                </a:solidFill>
                <a:latin typeface="Yu Gothic UI" panose="020B0500000000000000" pitchFamily="50" charset="-128"/>
                <a:ea typeface="Yu Gothic UI" panose="020B0500000000000000" pitchFamily="50" charset="-128"/>
                <a:cs typeface="Microsoft JhengHei"/>
              </a:rPr>
              <a:t>す。</a:t>
            </a:r>
            <a:r>
              <a:rPr sz="700" spc="-50" dirty="0">
                <a:solidFill>
                  <a:srgbClr val="FFFFFF"/>
                </a:solidFill>
                <a:latin typeface="Yu Gothic UI" panose="020B0500000000000000" pitchFamily="50" charset="-128"/>
                <a:ea typeface="Yu Gothic UI" panose="020B0500000000000000" pitchFamily="50" charset="-128"/>
                <a:cs typeface="Microsoft JhengHei"/>
              </a:rPr>
              <a:t>）</a:t>
            </a:r>
            <a:endParaRPr sz="700" dirty="0">
              <a:latin typeface="Yu Gothic UI" panose="020B0500000000000000" pitchFamily="50" charset="-128"/>
              <a:ea typeface="Yu Gothic UI" panose="020B0500000000000000" pitchFamily="50" charset="-128"/>
              <a:cs typeface="Microsoft JhengHei"/>
            </a:endParaRPr>
          </a:p>
        </p:txBody>
      </p:sp>
      <p:sp>
        <p:nvSpPr>
          <p:cNvPr id="9" name="object 9"/>
          <p:cNvSpPr txBox="1"/>
          <p:nvPr/>
        </p:nvSpPr>
        <p:spPr>
          <a:xfrm>
            <a:off x="3209258" y="3915801"/>
            <a:ext cx="745490" cy="121187"/>
          </a:xfrm>
          <a:prstGeom prst="rect">
            <a:avLst/>
          </a:prstGeom>
        </p:spPr>
        <p:txBody>
          <a:bodyPr vert="horz" wrap="square" lIns="0" tIns="13335" rIns="0" bIns="0" rtlCol="0">
            <a:spAutoFit/>
          </a:bodyPr>
          <a:lstStyle/>
          <a:p>
            <a:pPr marL="12700">
              <a:lnSpc>
                <a:spcPct val="100000"/>
              </a:lnSpc>
              <a:spcBef>
                <a:spcPts val="105"/>
              </a:spcBef>
            </a:pPr>
            <a:r>
              <a:rPr sz="700" dirty="0">
                <a:solidFill>
                  <a:srgbClr val="003281"/>
                </a:solidFill>
                <a:latin typeface="Yu Gothic UI" panose="020B0500000000000000" pitchFamily="50" charset="-128"/>
                <a:ea typeface="Yu Gothic UI" panose="020B0500000000000000" pitchFamily="50" charset="-128"/>
                <a:cs typeface="Microsoft JhengHei"/>
              </a:rPr>
              <a:t>印刷方法につい</a:t>
            </a:r>
            <a:r>
              <a:rPr sz="700" spc="-50" dirty="0">
                <a:solidFill>
                  <a:srgbClr val="003281"/>
                </a:solidFill>
                <a:latin typeface="Yu Gothic UI" panose="020B0500000000000000" pitchFamily="50" charset="-128"/>
                <a:ea typeface="Yu Gothic UI" panose="020B0500000000000000" pitchFamily="50" charset="-128"/>
                <a:cs typeface="Microsoft JhengHei"/>
              </a:rPr>
              <a:t>て</a:t>
            </a:r>
            <a:endParaRPr sz="700" dirty="0">
              <a:latin typeface="Yu Gothic UI" panose="020B0500000000000000" pitchFamily="50" charset="-128"/>
              <a:ea typeface="Yu Gothic UI" panose="020B0500000000000000" pitchFamily="50" charset="-128"/>
              <a:cs typeface="Microsoft JhengHei"/>
            </a:endParaRPr>
          </a:p>
        </p:txBody>
      </p:sp>
      <p:sp>
        <p:nvSpPr>
          <p:cNvPr id="10" name="object 10"/>
          <p:cNvSpPr txBox="1"/>
          <p:nvPr/>
        </p:nvSpPr>
        <p:spPr>
          <a:xfrm>
            <a:off x="841363" y="3915801"/>
            <a:ext cx="1306195" cy="121187"/>
          </a:xfrm>
          <a:prstGeom prst="rect">
            <a:avLst/>
          </a:prstGeom>
        </p:spPr>
        <p:txBody>
          <a:bodyPr vert="horz" wrap="square" lIns="0" tIns="13335" rIns="0" bIns="0" rtlCol="0">
            <a:spAutoFit/>
          </a:bodyPr>
          <a:lstStyle/>
          <a:p>
            <a:pPr marL="12700">
              <a:lnSpc>
                <a:spcPct val="100000"/>
              </a:lnSpc>
              <a:spcBef>
                <a:spcPts val="105"/>
              </a:spcBef>
              <a:tabLst>
                <a:tab pos="615950" algn="l"/>
              </a:tabLst>
            </a:pPr>
            <a:r>
              <a:rPr sz="700" dirty="0">
                <a:solidFill>
                  <a:srgbClr val="003281"/>
                </a:solidFill>
                <a:latin typeface="Yu Gothic UI" panose="020B0500000000000000" pitchFamily="50" charset="-128"/>
                <a:ea typeface="Yu Gothic UI" panose="020B0500000000000000" pitchFamily="50" charset="-128"/>
                <a:cs typeface="Microsoft JhengHei"/>
              </a:rPr>
              <a:t>認証キ</a:t>
            </a:r>
            <a:r>
              <a:rPr sz="700" spc="-50" dirty="0">
                <a:solidFill>
                  <a:srgbClr val="003281"/>
                </a:solidFill>
                <a:latin typeface="Yu Gothic UI" panose="020B0500000000000000" pitchFamily="50" charset="-128"/>
                <a:ea typeface="Yu Gothic UI" panose="020B0500000000000000" pitchFamily="50" charset="-128"/>
                <a:cs typeface="Microsoft JhengHei"/>
              </a:rPr>
              <a:t>ー</a:t>
            </a:r>
            <a:r>
              <a:rPr sz="700" dirty="0">
                <a:solidFill>
                  <a:srgbClr val="003281"/>
                </a:solidFill>
                <a:latin typeface="Microsoft JhengHei"/>
                <a:cs typeface="Microsoft JhengHei"/>
              </a:rPr>
              <a:t>	</a:t>
            </a:r>
            <a:r>
              <a:rPr sz="700" spc="-10" dirty="0">
                <a:solidFill>
                  <a:srgbClr val="003281"/>
                </a:solidFill>
                <a:latin typeface="Yu Gothic UI" panose="020B0500000000000000" pitchFamily="50" charset="-128"/>
                <a:ea typeface="Yu Gothic UI" panose="020B0500000000000000" pitchFamily="50" charset="-128"/>
                <a:cs typeface="Microsoft JhengHei"/>
              </a:rPr>
              <a:t>Z28YUE4J3Bux</a:t>
            </a:r>
            <a:endParaRPr sz="700" dirty="0">
              <a:latin typeface="Yu Gothic UI" panose="020B0500000000000000" pitchFamily="50" charset="-128"/>
              <a:ea typeface="Yu Gothic UI" panose="020B0500000000000000" pitchFamily="50" charset="-128"/>
              <a:cs typeface="Microsoft JhengHei"/>
            </a:endParaRPr>
          </a:p>
        </p:txBody>
      </p:sp>
      <p:sp>
        <p:nvSpPr>
          <p:cNvPr id="11" name="object 11"/>
          <p:cNvSpPr txBox="1"/>
          <p:nvPr/>
        </p:nvSpPr>
        <p:spPr>
          <a:xfrm>
            <a:off x="706040" y="4110532"/>
            <a:ext cx="4497070" cy="519430"/>
          </a:xfrm>
          <a:prstGeom prst="rect">
            <a:avLst/>
          </a:prstGeom>
        </p:spPr>
        <p:txBody>
          <a:bodyPr vert="horz" wrap="square" lIns="0" tIns="59055" rIns="0" bIns="0" rtlCol="0">
            <a:spAutoFit/>
          </a:bodyPr>
          <a:lstStyle/>
          <a:p>
            <a:pPr marL="12700">
              <a:lnSpc>
                <a:spcPct val="100000"/>
              </a:lnSpc>
              <a:spcBef>
                <a:spcPts val="465"/>
              </a:spcBef>
            </a:pPr>
            <a:r>
              <a:rPr sz="700" spc="-20" dirty="0">
                <a:solidFill>
                  <a:srgbClr val="FFFFFF"/>
                </a:solidFill>
                <a:latin typeface="Yu Gothic UI" panose="020B0500000000000000" pitchFamily="50" charset="-128"/>
                <a:ea typeface="Yu Gothic UI" panose="020B0500000000000000" pitchFamily="50" charset="-128"/>
                <a:cs typeface="Microsoft JhengHei"/>
              </a:rPr>
              <a:t>電子</a:t>
            </a:r>
            <a:r>
              <a:rPr sz="700" spc="-10" dirty="0">
                <a:solidFill>
                  <a:srgbClr val="FFFFFF"/>
                </a:solidFill>
                <a:latin typeface="Yu Gothic UI" panose="020B0500000000000000" pitchFamily="50" charset="-128"/>
                <a:ea typeface="Yu Gothic UI" panose="020B0500000000000000" pitchFamily="50" charset="-128"/>
                <a:cs typeface="Microsoft JhengHei"/>
              </a:rPr>
              <a:t>保証情</a:t>
            </a:r>
            <a:r>
              <a:rPr sz="700" spc="-385" dirty="0">
                <a:solidFill>
                  <a:srgbClr val="FFFFFF"/>
                </a:solidFill>
                <a:latin typeface="Yu Gothic UI" panose="020B0500000000000000" pitchFamily="50" charset="-128"/>
                <a:ea typeface="Yu Gothic UI" panose="020B0500000000000000" pitchFamily="50" charset="-128"/>
                <a:cs typeface="Microsoft JhengHei"/>
              </a:rPr>
              <a:t>報</a:t>
            </a:r>
            <a:r>
              <a:rPr sz="700" spc="-10" dirty="0">
                <a:solidFill>
                  <a:srgbClr val="FFFFFF"/>
                </a:solidFill>
                <a:latin typeface="Yu Gothic UI" panose="020B0500000000000000" pitchFamily="50" charset="-128"/>
                <a:ea typeface="Yu Gothic UI" panose="020B0500000000000000" pitchFamily="50" charset="-128"/>
                <a:cs typeface="Microsoft JhengHei"/>
              </a:rPr>
              <a:t>（履歴情報</a:t>
            </a:r>
            <a:r>
              <a:rPr sz="700" dirty="0">
                <a:solidFill>
                  <a:srgbClr val="FFFFFF"/>
                </a:solidFill>
                <a:latin typeface="Yu Gothic UI" panose="020B0500000000000000" pitchFamily="50" charset="-128"/>
                <a:ea typeface="Yu Gothic UI" panose="020B0500000000000000" pitchFamily="50" charset="-128"/>
                <a:cs typeface="Microsoft JhengHei"/>
              </a:rPr>
              <a:t>）※</a:t>
            </a:r>
            <a:r>
              <a:rPr sz="700" spc="-10" dirty="0">
                <a:solidFill>
                  <a:srgbClr val="FFFFFF"/>
                </a:solidFill>
                <a:latin typeface="Yu Gothic UI" panose="020B0500000000000000" pitchFamily="50" charset="-128"/>
                <a:ea typeface="Yu Gothic UI" panose="020B0500000000000000" pitchFamily="50" charset="-128"/>
                <a:cs typeface="Microsoft JhengHei"/>
              </a:rPr>
              <a:t>訂正</a:t>
            </a:r>
            <a:r>
              <a:rPr sz="700" spc="-40" dirty="0">
                <a:solidFill>
                  <a:srgbClr val="FFFFFF"/>
                </a:solidFill>
                <a:latin typeface="Yu Gothic UI" panose="020B0500000000000000" pitchFamily="50" charset="-128"/>
                <a:ea typeface="Yu Gothic UI" panose="020B0500000000000000" pitchFamily="50" charset="-128"/>
                <a:cs typeface="Microsoft JhengHei"/>
              </a:rPr>
              <a:t>、</a:t>
            </a:r>
            <a:r>
              <a:rPr sz="700" spc="-20" dirty="0">
                <a:solidFill>
                  <a:srgbClr val="FFFFFF"/>
                </a:solidFill>
                <a:latin typeface="Yu Gothic UI" panose="020B0500000000000000" pitchFamily="50" charset="-128"/>
                <a:ea typeface="Yu Gothic UI" panose="020B0500000000000000" pitchFamily="50" charset="-128"/>
                <a:cs typeface="Microsoft JhengHei"/>
              </a:rPr>
              <a:t>変更</a:t>
            </a:r>
            <a:r>
              <a:rPr sz="700" spc="-50" dirty="0">
                <a:solidFill>
                  <a:srgbClr val="FFFFFF"/>
                </a:solidFill>
                <a:latin typeface="Yu Gothic UI" panose="020B0500000000000000" pitchFamily="50" charset="-128"/>
                <a:ea typeface="Yu Gothic UI" panose="020B0500000000000000" pitchFamily="50" charset="-128"/>
                <a:cs typeface="Microsoft JhengHei"/>
              </a:rPr>
              <a:t>取消された履歴は表示されません。</a:t>
            </a:r>
            <a:endParaRPr sz="700" dirty="0">
              <a:latin typeface="Yu Gothic UI" panose="020B0500000000000000" pitchFamily="50" charset="-128"/>
              <a:ea typeface="Yu Gothic UI" panose="020B0500000000000000" pitchFamily="50" charset="-128"/>
              <a:cs typeface="Microsoft JhengHei"/>
            </a:endParaRPr>
          </a:p>
          <a:p>
            <a:pPr marL="12700">
              <a:lnSpc>
                <a:spcPct val="100000"/>
              </a:lnSpc>
              <a:spcBef>
                <a:spcPts val="365"/>
              </a:spcBef>
            </a:pPr>
            <a:r>
              <a:rPr sz="650" spc="-10" dirty="0">
                <a:solidFill>
                  <a:srgbClr val="008CD6"/>
                </a:solidFill>
                <a:latin typeface="Yu Gothic UI" panose="020B0500000000000000" pitchFamily="50" charset="-128"/>
                <a:ea typeface="Yu Gothic UI" panose="020B0500000000000000" pitchFamily="50" charset="-128"/>
                <a:cs typeface="Microsoft JhengHei"/>
              </a:rPr>
              <a:t>電子保証発行</a:t>
            </a:r>
            <a:r>
              <a:rPr sz="650" spc="-30" dirty="0">
                <a:solidFill>
                  <a:srgbClr val="008CD6"/>
                </a:solidFill>
                <a:latin typeface="Yu Gothic UI" panose="020B0500000000000000" pitchFamily="50" charset="-128"/>
                <a:ea typeface="Yu Gothic UI" panose="020B0500000000000000" pitchFamily="50" charset="-128"/>
                <a:cs typeface="Microsoft JhengHei"/>
              </a:rPr>
              <a:t>日時</a:t>
            </a:r>
            <a:r>
              <a:rPr sz="650" spc="-55" dirty="0">
                <a:solidFill>
                  <a:srgbClr val="008CD6"/>
                </a:solidFill>
                <a:latin typeface="Yu Gothic UI" panose="020B0500000000000000" pitchFamily="50" charset="-128"/>
                <a:ea typeface="Yu Gothic UI" panose="020B0500000000000000" pitchFamily="50" charset="-128"/>
                <a:cs typeface="Microsoft JhengHei"/>
              </a:rPr>
              <a:t>とは、発注者が</a:t>
            </a:r>
            <a:r>
              <a:rPr sz="650" dirty="0">
                <a:solidFill>
                  <a:srgbClr val="008CD6"/>
                </a:solidFill>
                <a:latin typeface="Yu Gothic UI" panose="020B0500000000000000" pitchFamily="50" charset="-128"/>
                <a:ea typeface="Yu Gothic UI" panose="020B0500000000000000" pitchFamily="50" charset="-128"/>
                <a:cs typeface="Microsoft JhengHei"/>
              </a:rPr>
              <a:t>保証証</a:t>
            </a:r>
            <a:r>
              <a:rPr sz="650" spc="-30" dirty="0">
                <a:solidFill>
                  <a:srgbClr val="008CD6"/>
                </a:solidFill>
                <a:latin typeface="Yu Gothic UI" panose="020B0500000000000000" pitchFamily="50" charset="-128"/>
                <a:ea typeface="Yu Gothic UI" panose="020B0500000000000000" pitchFamily="50" charset="-128"/>
                <a:cs typeface="Microsoft JhengHei"/>
              </a:rPr>
              <a:t>書を確認する</a:t>
            </a:r>
            <a:r>
              <a:rPr sz="650" spc="-25" dirty="0">
                <a:solidFill>
                  <a:srgbClr val="008CD6"/>
                </a:solidFill>
                <a:latin typeface="Yu Gothic UI" panose="020B0500000000000000" pitchFamily="50" charset="-128"/>
                <a:ea typeface="Yu Gothic UI" panose="020B0500000000000000" pitchFamily="50" charset="-128"/>
                <a:cs typeface="Microsoft JhengHei"/>
              </a:rPr>
              <a:t>シス</a:t>
            </a:r>
            <a:r>
              <a:rPr sz="650" spc="-195" dirty="0">
                <a:solidFill>
                  <a:srgbClr val="008CD6"/>
                </a:solidFill>
                <a:latin typeface="Yu Gothic UI" panose="020B0500000000000000" pitchFamily="50" charset="-128"/>
                <a:ea typeface="Yu Gothic UI" panose="020B0500000000000000" pitchFamily="50" charset="-128"/>
                <a:cs typeface="Microsoft JhengHei"/>
              </a:rPr>
              <a:t>テム</a:t>
            </a:r>
            <a:r>
              <a:rPr sz="650" spc="-20" dirty="0">
                <a:solidFill>
                  <a:srgbClr val="008CD6"/>
                </a:solidFill>
                <a:latin typeface="Yu Gothic UI" panose="020B0500000000000000" pitchFamily="50" charset="-128"/>
                <a:ea typeface="Yu Gothic UI" panose="020B0500000000000000" pitchFamily="50" charset="-128"/>
                <a:cs typeface="Microsoft JhengHei"/>
              </a:rPr>
              <a:t>（</a:t>
            </a:r>
            <a:r>
              <a:rPr sz="650" spc="-45" dirty="0">
                <a:solidFill>
                  <a:srgbClr val="008CD6"/>
                </a:solidFill>
                <a:latin typeface="Yu Gothic UI" panose="020B0500000000000000" pitchFamily="50" charset="-128"/>
                <a:ea typeface="Yu Gothic UI" panose="020B0500000000000000" pitchFamily="50" charset="-128"/>
                <a:cs typeface="Microsoft JhengHei"/>
              </a:rPr>
              <a:t>プラッ</a:t>
            </a:r>
            <a:r>
              <a:rPr sz="650" spc="-35" dirty="0">
                <a:solidFill>
                  <a:srgbClr val="008CD6"/>
                </a:solidFill>
                <a:latin typeface="Yu Gothic UI" panose="020B0500000000000000" pitchFamily="50" charset="-128"/>
                <a:ea typeface="Yu Gothic UI" panose="020B0500000000000000" pitchFamily="50" charset="-128"/>
                <a:cs typeface="Microsoft JhengHei"/>
              </a:rPr>
              <a:t>トフ</a:t>
            </a:r>
            <a:r>
              <a:rPr sz="650" spc="-30" dirty="0">
                <a:solidFill>
                  <a:srgbClr val="008CD6"/>
                </a:solidFill>
                <a:latin typeface="Yu Gothic UI" panose="020B0500000000000000" pitchFamily="50" charset="-128"/>
                <a:ea typeface="Yu Gothic UI" panose="020B0500000000000000" pitchFamily="50" charset="-128"/>
                <a:cs typeface="Microsoft JhengHei"/>
              </a:rPr>
              <a:t>ォーム</a:t>
            </a:r>
            <a:r>
              <a:rPr sz="650" spc="-370" dirty="0">
                <a:solidFill>
                  <a:srgbClr val="008CD6"/>
                </a:solidFill>
                <a:latin typeface="Yu Gothic UI" panose="020B0500000000000000" pitchFamily="50" charset="-128"/>
                <a:ea typeface="Yu Gothic UI" panose="020B0500000000000000" pitchFamily="50" charset="-128"/>
                <a:cs typeface="Microsoft JhengHei"/>
              </a:rPr>
              <a:t>）</a:t>
            </a:r>
            <a:r>
              <a:rPr sz="650" spc="-10" dirty="0">
                <a:solidFill>
                  <a:srgbClr val="008CD6"/>
                </a:solidFill>
                <a:latin typeface="Yu Gothic UI" panose="020B0500000000000000" pitchFamily="50" charset="-128"/>
                <a:ea typeface="Yu Gothic UI" panose="020B0500000000000000" pitchFamily="50" charset="-128"/>
                <a:cs typeface="Microsoft JhengHei"/>
              </a:rPr>
              <a:t>に</a:t>
            </a:r>
            <a:r>
              <a:rPr sz="650" dirty="0">
                <a:solidFill>
                  <a:srgbClr val="008CD6"/>
                </a:solidFill>
                <a:latin typeface="Yu Gothic UI" panose="020B0500000000000000" pitchFamily="50" charset="-128"/>
                <a:ea typeface="Yu Gothic UI" panose="020B0500000000000000" pitchFamily="50" charset="-128"/>
                <a:cs typeface="Microsoft JhengHei"/>
              </a:rPr>
              <a:t>保証証</a:t>
            </a:r>
            <a:r>
              <a:rPr sz="650" spc="-40" dirty="0">
                <a:solidFill>
                  <a:srgbClr val="008CD6"/>
                </a:solidFill>
                <a:latin typeface="Yu Gothic UI" panose="020B0500000000000000" pitchFamily="50" charset="-128"/>
                <a:ea typeface="Yu Gothic UI" panose="020B0500000000000000" pitchFamily="50" charset="-128"/>
                <a:cs typeface="Microsoft JhengHei"/>
              </a:rPr>
              <a:t>書が到着した日時のことです。</a:t>
            </a:r>
            <a:endParaRPr sz="650" dirty="0">
              <a:latin typeface="Yu Gothic UI" panose="020B0500000000000000" pitchFamily="50" charset="-128"/>
              <a:ea typeface="Yu Gothic UI" panose="020B0500000000000000" pitchFamily="50" charset="-128"/>
              <a:cs typeface="Microsoft JhengHei"/>
            </a:endParaRPr>
          </a:p>
          <a:p>
            <a:pPr marL="79375">
              <a:lnSpc>
                <a:spcPct val="100000"/>
              </a:lnSpc>
              <a:spcBef>
                <a:spcPts val="695"/>
              </a:spcBef>
              <a:tabLst>
                <a:tab pos="499745" algn="l"/>
                <a:tab pos="1612265" algn="l"/>
                <a:tab pos="2094230" algn="l"/>
              </a:tabLst>
            </a:pPr>
            <a:r>
              <a:rPr sz="700" spc="-25" dirty="0">
                <a:solidFill>
                  <a:srgbClr val="FFFFFF"/>
                </a:solidFill>
                <a:latin typeface="Yu Gothic UI" panose="020B0500000000000000" pitchFamily="50" charset="-128"/>
                <a:ea typeface="Yu Gothic UI" panose="020B0500000000000000" pitchFamily="50" charset="-128"/>
                <a:cs typeface="Microsoft JhengHei"/>
              </a:rPr>
              <a:t>No.</a:t>
            </a:r>
            <a:r>
              <a:rPr sz="700" dirty="0">
                <a:solidFill>
                  <a:srgbClr val="FFFFFF"/>
                </a:solidFill>
                <a:latin typeface="Microsoft JhengHei"/>
                <a:cs typeface="Microsoft JhengHei"/>
              </a:rPr>
              <a:t>	</a:t>
            </a:r>
            <a:r>
              <a:rPr sz="700" dirty="0">
                <a:solidFill>
                  <a:srgbClr val="FFFFFF"/>
                </a:solidFill>
                <a:latin typeface="Yu Gothic UI" panose="020B0500000000000000" pitchFamily="50" charset="-128"/>
                <a:ea typeface="Yu Gothic UI" panose="020B0500000000000000" pitchFamily="50" charset="-128"/>
                <a:cs typeface="Microsoft JhengHei"/>
              </a:rPr>
              <a:t>電子保証発行日</a:t>
            </a:r>
            <a:r>
              <a:rPr sz="700" spc="-50" dirty="0">
                <a:solidFill>
                  <a:srgbClr val="FFFFFF"/>
                </a:solidFill>
                <a:latin typeface="Yu Gothic UI" panose="020B0500000000000000" pitchFamily="50" charset="-128"/>
                <a:ea typeface="Yu Gothic UI" panose="020B0500000000000000" pitchFamily="50" charset="-128"/>
                <a:cs typeface="Microsoft JhengHei"/>
              </a:rPr>
              <a:t>時</a:t>
            </a:r>
            <a:r>
              <a:rPr sz="700" dirty="0">
                <a:solidFill>
                  <a:srgbClr val="FFFFFF"/>
                </a:solidFill>
                <a:latin typeface="Microsoft JhengHei"/>
                <a:cs typeface="Microsoft JhengHei"/>
              </a:rPr>
              <a:t>	</a:t>
            </a:r>
            <a:r>
              <a:rPr sz="700" dirty="0">
                <a:solidFill>
                  <a:srgbClr val="FFFFFF"/>
                </a:solidFill>
                <a:latin typeface="Yu Gothic UI" panose="020B0500000000000000" pitchFamily="50" charset="-128"/>
                <a:ea typeface="Yu Gothic UI" panose="020B0500000000000000" pitchFamily="50" charset="-128"/>
                <a:cs typeface="Microsoft JhengHei"/>
              </a:rPr>
              <a:t>対</a:t>
            </a:r>
            <a:r>
              <a:rPr sz="700" spc="-50" dirty="0">
                <a:solidFill>
                  <a:srgbClr val="FFFFFF"/>
                </a:solidFill>
                <a:latin typeface="Yu Gothic UI" panose="020B0500000000000000" pitchFamily="50" charset="-128"/>
                <a:ea typeface="Yu Gothic UI" panose="020B0500000000000000" pitchFamily="50" charset="-128"/>
                <a:cs typeface="Microsoft JhengHei"/>
              </a:rPr>
              <a:t>象</a:t>
            </a:r>
            <a:r>
              <a:rPr sz="700" dirty="0">
                <a:solidFill>
                  <a:srgbClr val="FFFFFF"/>
                </a:solidFill>
                <a:latin typeface="Microsoft JhengHei"/>
                <a:cs typeface="Microsoft JhengHei"/>
              </a:rPr>
              <a:t>	</a:t>
            </a:r>
            <a:r>
              <a:rPr sz="700" dirty="0">
                <a:solidFill>
                  <a:srgbClr val="FFFFFF"/>
                </a:solidFill>
                <a:latin typeface="Yu Gothic UI" panose="020B0500000000000000" pitchFamily="50" charset="-128"/>
                <a:ea typeface="Yu Gothic UI" panose="020B0500000000000000" pitchFamily="50" charset="-128"/>
                <a:cs typeface="Microsoft JhengHei"/>
              </a:rPr>
              <a:t>電子保</a:t>
            </a:r>
            <a:r>
              <a:rPr sz="700" spc="-50" dirty="0">
                <a:solidFill>
                  <a:srgbClr val="FFFFFF"/>
                </a:solidFill>
                <a:latin typeface="Yu Gothic UI" panose="020B0500000000000000" pitchFamily="50" charset="-128"/>
                <a:ea typeface="Yu Gothic UI" panose="020B0500000000000000" pitchFamily="50" charset="-128"/>
                <a:cs typeface="Microsoft JhengHei"/>
              </a:rPr>
              <a:t>証</a:t>
            </a:r>
            <a:endParaRPr sz="700" dirty="0">
              <a:latin typeface="Yu Gothic UI" panose="020B0500000000000000" pitchFamily="50" charset="-128"/>
              <a:ea typeface="Yu Gothic UI" panose="020B0500000000000000" pitchFamily="50" charset="-128"/>
              <a:cs typeface="Microsoft JhengHei"/>
            </a:endParaRPr>
          </a:p>
        </p:txBody>
      </p:sp>
      <p:sp>
        <p:nvSpPr>
          <p:cNvPr id="12" name="object 12"/>
          <p:cNvSpPr txBox="1"/>
          <p:nvPr/>
        </p:nvSpPr>
        <p:spPr>
          <a:xfrm>
            <a:off x="2764802" y="3852011"/>
            <a:ext cx="432434" cy="252000"/>
          </a:xfrm>
          <a:prstGeom prst="rect">
            <a:avLst/>
          </a:prstGeom>
          <a:ln w="36004">
            <a:solidFill>
              <a:srgbClr val="E60012"/>
            </a:solidFill>
          </a:ln>
        </p:spPr>
        <p:txBody>
          <a:bodyPr vert="horz" wrap="square" lIns="0" tIns="4445" rIns="0" bIns="0" rtlCol="0">
            <a:spAutoFit/>
          </a:bodyPr>
          <a:lstStyle/>
          <a:p>
            <a:pPr>
              <a:lnSpc>
                <a:spcPct val="100000"/>
              </a:lnSpc>
              <a:spcBef>
                <a:spcPts val="35"/>
              </a:spcBef>
            </a:pPr>
            <a:endParaRPr sz="550" dirty="0">
              <a:latin typeface="Times New Roman"/>
              <a:cs typeface="Times New Roman"/>
            </a:endParaRPr>
          </a:p>
          <a:p>
            <a:pPr marL="154305">
              <a:lnSpc>
                <a:spcPct val="100000"/>
              </a:lnSpc>
            </a:pPr>
            <a:r>
              <a:rPr sz="600" b="1" dirty="0">
                <a:solidFill>
                  <a:srgbClr val="221815"/>
                </a:solidFill>
                <a:latin typeface="Yu Gothic UI" panose="020B0500000000000000" pitchFamily="50" charset="-128"/>
                <a:ea typeface="Yu Gothic UI" panose="020B0500000000000000" pitchFamily="50" charset="-128"/>
                <a:cs typeface="Microsoft JhengHei"/>
              </a:rPr>
              <a:t>印 刷</a:t>
            </a:r>
            <a:endParaRPr sz="600" dirty="0">
              <a:latin typeface="Yu Gothic UI" panose="020B0500000000000000" pitchFamily="50" charset="-128"/>
              <a:ea typeface="Yu Gothic UI" panose="020B0500000000000000" pitchFamily="50" charset="-128"/>
              <a:cs typeface="Microsoft JhengHei"/>
            </a:endParaRPr>
          </a:p>
        </p:txBody>
      </p:sp>
      <p:sp>
        <p:nvSpPr>
          <p:cNvPr id="13" name="object 13"/>
          <p:cNvSpPr txBox="1"/>
          <p:nvPr/>
        </p:nvSpPr>
        <p:spPr>
          <a:xfrm>
            <a:off x="2764802" y="4662003"/>
            <a:ext cx="432434" cy="252000"/>
          </a:xfrm>
          <a:prstGeom prst="rect">
            <a:avLst/>
          </a:prstGeom>
          <a:ln w="36004">
            <a:solidFill>
              <a:srgbClr val="E60012"/>
            </a:solidFill>
          </a:ln>
        </p:spPr>
        <p:txBody>
          <a:bodyPr vert="horz" wrap="square" lIns="0" tIns="3810" rIns="0" bIns="0" rtlCol="0">
            <a:spAutoFit/>
          </a:bodyPr>
          <a:lstStyle/>
          <a:p>
            <a:pPr>
              <a:lnSpc>
                <a:spcPct val="100000"/>
              </a:lnSpc>
              <a:spcBef>
                <a:spcPts val="30"/>
              </a:spcBef>
            </a:pPr>
            <a:endParaRPr sz="550" dirty="0">
              <a:latin typeface="Times New Roman"/>
              <a:cs typeface="Times New Roman"/>
            </a:endParaRPr>
          </a:p>
          <a:p>
            <a:pPr marL="154305">
              <a:lnSpc>
                <a:spcPct val="100000"/>
              </a:lnSpc>
            </a:pPr>
            <a:r>
              <a:rPr sz="600" b="1" dirty="0">
                <a:solidFill>
                  <a:srgbClr val="221815"/>
                </a:solidFill>
                <a:latin typeface="Yu Gothic UI" panose="020B0500000000000000" pitchFamily="50" charset="-128"/>
                <a:ea typeface="Yu Gothic UI" panose="020B0500000000000000" pitchFamily="50" charset="-128"/>
                <a:cs typeface="Microsoft JhengHei"/>
              </a:rPr>
              <a:t>選 択</a:t>
            </a:r>
            <a:endParaRPr sz="600" dirty="0">
              <a:latin typeface="Yu Gothic UI" panose="020B0500000000000000" pitchFamily="50" charset="-128"/>
              <a:ea typeface="Yu Gothic UI" panose="020B0500000000000000" pitchFamily="50" charset="-128"/>
              <a:cs typeface="Microsoft JhengHei"/>
            </a:endParaRPr>
          </a:p>
        </p:txBody>
      </p:sp>
      <p:sp>
        <p:nvSpPr>
          <p:cNvPr id="14" name="object 14"/>
          <p:cNvSpPr txBox="1"/>
          <p:nvPr/>
        </p:nvSpPr>
        <p:spPr>
          <a:xfrm>
            <a:off x="821517" y="4733273"/>
            <a:ext cx="73660" cy="105157"/>
          </a:xfrm>
          <a:prstGeom prst="rect">
            <a:avLst/>
          </a:prstGeom>
        </p:spPr>
        <p:txBody>
          <a:bodyPr vert="horz" wrap="square" lIns="0" tIns="12700" rIns="0" bIns="0" rtlCol="0">
            <a:spAutoFit/>
          </a:bodyPr>
          <a:lstStyle/>
          <a:p>
            <a:pPr marL="12700">
              <a:lnSpc>
                <a:spcPct val="100000"/>
              </a:lnSpc>
              <a:spcBef>
                <a:spcPts val="100"/>
              </a:spcBef>
            </a:pPr>
            <a:r>
              <a:rPr sz="600" spc="30" dirty="0">
                <a:solidFill>
                  <a:srgbClr val="003281"/>
                </a:solidFill>
                <a:latin typeface="Yu Gothic UI" panose="020B0500000000000000" pitchFamily="50" charset="-128"/>
                <a:ea typeface="Yu Gothic UI" panose="020B0500000000000000" pitchFamily="50" charset="-128"/>
                <a:cs typeface="Microsoft JhengHei"/>
              </a:rPr>
              <a:t>1</a:t>
            </a:r>
            <a:endParaRPr sz="600" dirty="0">
              <a:latin typeface="Yu Gothic UI" panose="020B0500000000000000" pitchFamily="50" charset="-128"/>
              <a:ea typeface="Yu Gothic UI" panose="020B0500000000000000" pitchFamily="50" charset="-128"/>
              <a:cs typeface="Microsoft JhengHei"/>
            </a:endParaRPr>
          </a:p>
        </p:txBody>
      </p:sp>
      <p:sp>
        <p:nvSpPr>
          <p:cNvPr id="15" name="object 15"/>
          <p:cNvSpPr txBox="1"/>
          <p:nvPr/>
        </p:nvSpPr>
        <p:spPr>
          <a:xfrm>
            <a:off x="5845670" y="1953856"/>
            <a:ext cx="939800" cy="250190"/>
          </a:xfrm>
          <a:prstGeom prst="rect">
            <a:avLst/>
          </a:prstGeom>
        </p:spPr>
        <p:txBody>
          <a:bodyPr vert="horz" wrap="square" lIns="0" tIns="17145" rIns="0" bIns="0" rtlCol="0">
            <a:spAutoFit/>
          </a:bodyPr>
          <a:lstStyle/>
          <a:p>
            <a:pPr marL="12700">
              <a:lnSpc>
                <a:spcPct val="100000"/>
              </a:lnSpc>
              <a:spcBef>
                <a:spcPts val="135"/>
              </a:spcBef>
              <a:tabLst>
                <a:tab pos="569595" algn="l"/>
              </a:tabLst>
            </a:pPr>
            <a:r>
              <a:rPr sz="500" dirty="0">
                <a:solidFill>
                  <a:srgbClr val="221815"/>
                </a:solidFill>
                <a:latin typeface="Microsoft JhengHei"/>
                <a:cs typeface="Microsoft JhengHei"/>
              </a:rPr>
              <a:t>全</a:t>
            </a:r>
            <a:r>
              <a:rPr sz="500" spc="-85" dirty="0">
                <a:solidFill>
                  <a:srgbClr val="221815"/>
                </a:solidFill>
                <a:latin typeface="Microsoft JhengHei"/>
                <a:cs typeface="Microsoft JhengHei"/>
              </a:rPr>
              <a:t>体</a:t>
            </a:r>
            <a:r>
              <a:rPr sz="500" spc="-65" dirty="0">
                <a:solidFill>
                  <a:srgbClr val="221815"/>
                </a:solidFill>
                <a:latin typeface="Microsoft JhengHei"/>
                <a:cs typeface="Microsoft JhengHei"/>
              </a:rPr>
              <a:t>トッ</a:t>
            </a:r>
            <a:r>
              <a:rPr sz="500" dirty="0">
                <a:solidFill>
                  <a:srgbClr val="221815"/>
                </a:solidFill>
                <a:latin typeface="Microsoft JhengHei"/>
                <a:cs typeface="Microsoft JhengHei"/>
              </a:rPr>
              <a:t>プ</a:t>
            </a:r>
            <a:r>
              <a:rPr sz="500" spc="-50" dirty="0">
                <a:solidFill>
                  <a:srgbClr val="221815"/>
                </a:solidFill>
                <a:latin typeface="Microsoft JhengHei"/>
                <a:cs typeface="Microsoft JhengHei"/>
              </a:rPr>
              <a:t>へ</a:t>
            </a:r>
            <a:r>
              <a:rPr sz="500" dirty="0">
                <a:solidFill>
                  <a:srgbClr val="221815"/>
                </a:solidFill>
                <a:latin typeface="Microsoft JhengHei"/>
                <a:cs typeface="Microsoft JhengHei"/>
              </a:rPr>
              <a:t>	ログアウ</a:t>
            </a:r>
            <a:r>
              <a:rPr sz="500" spc="-50" dirty="0">
                <a:solidFill>
                  <a:srgbClr val="221815"/>
                </a:solidFill>
                <a:latin typeface="Microsoft JhengHei"/>
                <a:cs typeface="Microsoft JhengHei"/>
              </a:rPr>
              <a:t>ト</a:t>
            </a:r>
            <a:endParaRPr sz="500">
              <a:latin typeface="Microsoft JhengHei"/>
              <a:cs typeface="Microsoft JhengHei"/>
            </a:endParaRPr>
          </a:p>
          <a:p>
            <a:pPr marL="29845">
              <a:lnSpc>
                <a:spcPct val="100000"/>
              </a:lnSpc>
              <a:spcBef>
                <a:spcPts val="525"/>
              </a:spcBef>
            </a:pPr>
            <a:r>
              <a:rPr sz="500" dirty="0">
                <a:solidFill>
                  <a:srgbClr val="221815"/>
                </a:solidFill>
                <a:latin typeface="Microsoft JhengHei"/>
                <a:cs typeface="Microsoft JhengHei"/>
              </a:rPr>
              <a:t>保 証 契 約 一 覧 の ヘ ル プ</a:t>
            </a:r>
            <a:r>
              <a:rPr sz="500" spc="500" dirty="0">
                <a:solidFill>
                  <a:srgbClr val="221815"/>
                </a:solidFill>
                <a:latin typeface="Microsoft JhengHei"/>
                <a:cs typeface="Microsoft JhengHei"/>
              </a:rPr>
              <a:t> </a:t>
            </a:r>
            <a:endParaRPr sz="500">
              <a:latin typeface="Microsoft JhengHei"/>
              <a:cs typeface="Microsoft JhengHei"/>
            </a:endParaRPr>
          </a:p>
        </p:txBody>
      </p:sp>
      <p:sp>
        <p:nvSpPr>
          <p:cNvPr id="16" name="object 16"/>
          <p:cNvSpPr/>
          <p:nvPr/>
        </p:nvSpPr>
        <p:spPr>
          <a:xfrm>
            <a:off x="0" y="144000"/>
            <a:ext cx="7560309" cy="180340"/>
          </a:xfrm>
          <a:custGeom>
            <a:avLst/>
            <a:gdLst/>
            <a:ahLst/>
            <a:cxnLst/>
            <a:rect l="l" t="t" r="r" b="b"/>
            <a:pathLst>
              <a:path w="7560309" h="180340">
                <a:moveTo>
                  <a:pt x="7559992" y="0"/>
                </a:moveTo>
                <a:lnTo>
                  <a:pt x="0" y="0"/>
                </a:lnTo>
                <a:lnTo>
                  <a:pt x="0" y="179997"/>
                </a:lnTo>
                <a:lnTo>
                  <a:pt x="7559992" y="179997"/>
                </a:lnTo>
                <a:lnTo>
                  <a:pt x="7559992" y="0"/>
                </a:lnTo>
                <a:close/>
              </a:path>
            </a:pathLst>
          </a:custGeom>
          <a:solidFill>
            <a:srgbClr val="A61269"/>
          </a:solidFill>
        </p:spPr>
        <p:txBody>
          <a:bodyPr wrap="square" lIns="0" tIns="0" rIns="0" bIns="0" rtlCol="0"/>
          <a:lstStyle/>
          <a:p>
            <a:endParaRPr/>
          </a:p>
        </p:txBody>
      </p:sp>
      <p:sp>
        <p:nvSpPr>
          <p:cNvPr id="17" name="object 17"/>
          <p:cNvSpPr/>
          <p:nvPr/>
        </p:nvSpPr>
        <p:spPr>
          <a:xfrm>
            <a:off x="539991" y="540003"/>
            <a:ext cx="6480175" cy="432434"/>
          </a:xfrm>
          <a:custGeom>
            <a:avLst/>
            <a:gdLst/>
            <a:ahLst/>
            <a:cxnLst/>
            <a:rect l="l" t="t" r="r" b="b"/>
            <a:pathLst>
              <a:path w="6480175" h="432434">
                <a:moveTo>
                  <a:pt x="6480010" y="216001"/>
                </a:moveTo>
                <a:lnTo>
                  <a:pt x="6474295" y="166471"/>
                </a:lnTo>
                <a:lnTo>
                  <a:pt x="6458051" y="121018"/>
                </a:lnTo>
                <a:lnTo>
                  <a:pt x="6432550" y="80911"/>
                </a:lnTo>
                <a:lnTo>
                  <a:pt x="6399098" y="47459"/>
                </a:lnTo>
                <a:lnTo>
                  <a:pt x="6358991" y="21958"/>
                </a:lnTo>
                <a:lnTo>
                  <a:pt x="6313525" y="5702"/>
                </a:lnTo>
                <a:lnTo>
                  <a:pt x="6264008" y="0"/>
                </a:lnTo>
                <a:lnTo>
                  <a:pt x="216014" y="0"/>
                </a:lnTo>
                <a:lnTo>
                  <a:pt x="166471" y="5702"/>
                </a:lnTo>
                <a:lnTo>
                  <a:pt x="121018" y="21958"/>
                </a:lnTo>
                <a:lnTo>
                  <a:pt x="80911" y="47459"/>
                </a:lnTo>
                <a:lnTo>
                  <a:pt x="47459" y="80911"/>
                </a:lnTo>
                <a:lnTo>
                  <a:pt x="21958" y="121018"/>
                </a:lnTo>
                <a:lnTo>
                  <a:pt x="5702" y="166471"/>
                </a:lnTo>
                <a:lnTo>
                  <a:pt x="0" y="216001"/>
                </a:lnTo>
                <a:lnTo>
                  <a:pt x="5702" y="265531"/>
                </a:lnTo>
                <a:lnTo>
                  <a:pt x="21958" y="310997"/>
                </a:lnTo>
                <a:lnTo>
                  <a:pt x="47459" y="351104"/>
                </a:lnTo>
                <a:lnTo>
                  <a:pt x="80911" y="384556"/>
                </a:lnTo>
                <a:lnTo>
                  <a:pt x="121018" y="410044"/>
                </a:lnTo>
                <a:lnTo>
                  <a:pt x="166471" y="426300"/>
                </a:lnTo>
                <a:lnTo>
                  <a:pt x="216001" y="432003"/>
                </a:lnTo>
                <a:lnTo>
                  <a:pt x="6264008" y="432003"/>
                </a:lnTo>
                <a:lnTo>
                  <a:pt x="6313525" y="426300"/>
                </a:lnTo>
                <a:lnTo>
                  <a:pt x="6358991" y="410044"/>
                </a:lnTo>
                <a:lnTo>
                  <a:pt x="6399098" y="384556"/>
                </a:lnTo>
                <a:lnTo>
                  <a:pt x="6432550" y="351104"/>
                </a:lnTo>
                <a:lnTo>
                  <a:pt x="6458051" y="310997"/>
                </a:lnTo>
                <a:lnTo>
                  <a:pt x="6474295" y="265531"/>
                </a:lnTo>
                <a:lnTo>
                  <a:pt x="6480010" y="216001"/>
                </a:lnTo>
                <a:close/>
              </a:path>
            </a:pathLst>
          </a:custGeom>
          <a:solidFill>
            <a:srgbClr val="A61269"/>
          </a:solidFill>
        </p:spPr>
        <p:txBody>
          <a:bodyPr wrap="square" lIns="0" tIns="0" rIns="0" bIns="0" rtlCol="0"/>
          <a:lstStyle/>
          <a:p>
            <a:endParaRPr/>
          </a:p>
        </p:txBody>
      </p:sp>
      <p:sp>
        <p:nvSpPr>
          <p:cNvPr id="18" name="object 18"/>
          <p:cNvSpPr txBox="1"/>
          <p:nvPr/>
        </p:nvSpPr>
        <p:spPr>
          <a:xfrm>
            <a:off x="658745" y="571740"/>
            <a:ext cx="230504" cy="354965"/>
          </a:xfrm>
          <a:prstGeom prst="rect">
            <a:avLst/>
          </a:prstGeom>
        </p:spPr>
        <p:txBody>
          <a:bodyPr vert="horz" wrap="square" lIns="0" tIns="13335" rIns="0" bIns="0" rtlCol="0">
            <a:spAutoFit/>
          </a:bodyPr>
          <a:lstStyle/>
          <a:p>
            <a:pPr marL="12700">
              <a:lnSpc>
                <a:spcPct val="100000"/>
              </a:lnSpc>
              <a:spcBef>
                <a:spcPts val="105"/>
              </a:spcBef>
            </a:pPr>
            <a:r>
              <a:rPr sz="2150" b="1" i="1" spc="-25" dirty="0">
                <a:solidFill>
                  <a:srgbClr val="FFFFFF"/>
                </a:solidFill>
                <a:latin typeface="Times New Roman"/>
                <a:cs typeface="Times New Roman"/>
              </a:rPr>
              <a:t>5.</a:t>
            </a:r>
            <a:endParaRPr sz="2150" dirty="0">
              <a:latin typeface="Times New Roman"/>
              <a:cs typeface="Times New Roman"/>
            </a:endParaRPr>
          </a:p>
        </p:txBody>
      </p:sp>
      <p:sp>
        <p:nvSpPr>
          <p:cNvPr id="19" name="object 19"/>
          <p:cNvSpPr txBox="1"/>
          <p:nvPr/>
        </p:nvSpPr>
        <p:spPr>
          <a:xfrm>
            <a:off x="1139300" y="598225"/>
            <a:ext cx="2038350" cy="306705"/>
          </a:xfrm>
          <a:prstGeom prst="rect">
            <a:avLst/>
          </a:prstGeom>
        </p:spPr>
        <p:txBody>
          <a:bodyPr vert="horz" wrap="square" lIns="0" tIns="11430" rIns="0" bIns="0" rtlCol="0">
            <a:spAutoFit/>
          </a:bodyPr>
          <a:lstStyle/>
          <a:p>
            <a:pPr marL="12700">
              <a:lnSpc>
                <a:spcPct val="100000"/>
              </a:lnSpc>
              <a:spcBef>
                <a:spcPts val="90"/>
              </a:spcBef>
            </a:pPr>
            <a:r>
              <a:rPr sz="1850" b="1" spc="114" dirty="0">
                <a:solidFill>
                  <a:srgbClr val="FFFFFF"/>
                </a:solidFill>
                <a:latin typeface="Yu Gothic UI" panose="020B0500000000000000" pitchFamily="50" charset="-128"/>
                <a:ea typeface="Yu Gothic UI" panose="020B0500000000000000" pitchFamily="50" charset="-128"/>
                <a:cs typeface="Microsoft YaHei"/>
              </a:rPr>
              <a:t>発行後のお手続</a:t>
            </a:r>
            <a:r>
              <a:rPr sz="1850" b="1" spc="65" dirty="0">
                <a:solidFill>
                  <a:srgbClr val="FFFFFF"/>
                </a:solidFill>
                <a:latin typeface="Yu Gothic UI" panose="020B0500000000000000" pitchFamily="50" charset="-128"/>
                <a:ea typeface="Yu Gothic UI" panose="020B0500000000000000" pitchFamily="50" charset="-128"/>
                <a:cs typeface="Microsoft YaHei"/>
              </a:rPr>
              <a:t>き</a:t>
            </a:r>
            <a:endParaRPr sz="1850" dirty="0">
              <a:latin typeface="Yu Gothic UI" panose="020B0500000000000000" pitchFamily="50" charset="-128"/>
              <a:ea typeface="Yu Gothic UI" panose="020B0500000000000000" pitchFamily="50" charset="-128"/>
              <a:cs typeface="Microsoft YaHei"/>
            </a:endParaRPr>
          </a:p>
        </p:txBody>
      </p:sp>
      <p:sp>
        <p:nvSpPr>
          <p:cNvPr id="20" name="object 20"/>
          <p:cNvSpPr txBox="1"/>
          <p:nvPr/>
        </p:nvSpPr>
        <p:spPr>
          <a:xfrm>
            <a:off x="527300" y="1014436"/>
            <a:ext cx="6568440" cy="817244"/>
          </a:xfrm>
          <a:prstGeom prst="rect">
            <a:avLst/>
          </a:prstGeom>
        </p:spPr>
        <p:txBody>
          <a:bodyPr vert="horz" wrap="square" lIns="0" tIns="12700" rIns="0" bIns="0" rtlCol="0">
            <a:spAutoFit/>
          </a:bodyPr>
          <a:lstStyle/>
          <a:p>
            <a:pPr marL="12700" marR="66040" indent="127000">
              <a:lnSpc>
                <a:spcPct val="129900"/>
              </a:lnSpc>
              <a:spcBef>
                <a:spcPts val="100"/>
              </a:spcBef>
            </a:pPr>
            <a:r>
              <a:rPr sz="1000" b="1" spc="110" dirty="0">
                <a:solidFill>
                  <a:srgbClr val="221815"/>
                </a:solidFill>
                <a:latin typeface="Meiryo UI" panose="020B0604030504040204" pitchFamily="50" charset="-128"/>
                <a:ea typeface="Meiryo UI" panose="020B0604030504040204" pitchFamily="50" charset="-128"/>
                <a:cs typeface="Microsoft YaHei"/>
              </a:rPr>
              <a:t>保証会社で電子証書の発行手続きが完了しますと、お客さまに「電子保証（認証キー）発行完了のお知らせ」を電子メールにて送信いたします。</a:t>
            </a:r>
            <a:endParaRPr sz="1000" spc="110" dirty="0">
              <a:latin typeface="Meiryo UI" panose="020B0604030504040204" pitchFamily="50" charset="-128"/>
              <a:ea typeface="Meiryo UI" panose="020B0604030504040204" pitchFamily="50" charset="-128"/>
              <a:cs typeface="Microsoft YaHei"/>
            </a:endParaRPr>
          </a:p>
          <a:p>
            <a:pPr marL="12700" marR="5080" indent="125730">
              <a:lnSpc>
                <a:spcPct val="129900"/>
              </a:lnSpc>
            </a:pPr>
            <a:r>
              <a:rPr sz="1000" b="1" spc="110" dirty="0">
                <a:solidFill>
                  <a:srgbClr val="221815"/>
                </a:solidFill>
                <a:latin typeface="Meiryo UI" panose="020B0604030504040204" pitchFamily="50" charset="-128"/>
                <a:ea typeface="Meiryo UI" panose="020B0604030504040204" pitchFamily="50" charset="-128"/>
                <a:cs typeface="Microsoft YaHei"/>
              </a:rPr>
              <a:t>メールが届きましたら、①保証契約内容をご確認のうえ、②「電子保証にかかる「認証キー」のお知らせ」</a:t>
            </a:r>
            <a:r>
              <a:rPr sz="1000" b="1" spc="-30" dirty="0">
                <a:solidFill>
                  <a:srgbClr val="221815"/>
                </a:solidFill>
                <a:latin typeface="Meiryo UI" panose="020B0604030504040204" pitchFamily="50" charset="-128"/>
                <a:ea typeface="Meiryo UI" panose="020B0604030504040204" pitchFamily="50" charset="-128"/>
                <a:cs typeface="Microsoft YaHei"/>
              </a:rPr>
              <a:t>（PDF）</a:t>
            </a:r>
            <a:r>
              <a:rPr sz="1000" b="1" spc="110" dirty="0">
                <a:solidFill>
                  <a:srgbClr val="221815"/>
                </a:solidFill>
                <a:latin typeface="Meiryo UI" panose="020B0604030504040204" pitchFamily="50" charset="-128"/>
                <a:ea typeface="Meiryo UI" panose="020B0604030504040204" pitchFamily="50" charset="-128"/>
                <a:cs typeface="Microsoft YaHei"/>
              </a:rPr>
              <a:t>を</a:t>
            </a:r>
            <a:r>
              <a:rPr sz="1000" b="1" spc="110" dirty="0">
                <a:solidFill>
                  <a:srgbClr val="E60012"/>
                </a:solidFill>
                <a:latin typeface="Meiryo UI" panose="020B0604030504040204" pitchFamily="50" charset="-128"/>
                <a:ea typeface="Meiryo UI" panose="020B0604030504040204" pitchFamily="50" charset="-128"/>
                <a:cs typeface="Microsoft YaHei"/>
              </a:rPr>
              <a:t>ダウンロード</a:t>
            </a:r>
            <a:r>
              <a:rPr sz="1000" b="1" spc="110" dirty="0">
                <a:solidFill>
                  <a:srgbClr val="221815"/>
                </a:solidFill>
                <a:latin typeface="Meiryo UI" panose="020B0604030504040204" pitchFamily="50" charset="-128"/>
                <a:ea typeface="Meiryo UI" panose="020B0604030504040204" pitchFamily="50" charset="-128"/>
                <a:cs typeface="Microsoft YaHei"/>
              </a:rPr>
              <a:t>してください。</a:t>
            </a:r>
            <a:endParaRPr sz="1000" spc="110" dirty="0">
              <a:latin typeface="Meiryo UI" panose="020B0604030504040204" pitchFamily="50" charset="-128"/>
              <a:ea typeface="Meiryo UI" panose="020B0604030504040204" pitchFamily="50" charset="-128"/>
              <a:cs typeface="Microsoft YaHei"/>
            </a:endParaRPr>
          </a:p>
        </p:txBody>
      </p:sp>
      <p:sp>
        <p:nvSpPr>
          <p:cNvPr id="21" name="object 21"/>
          <p:cNvSpPr/>
          <p:nvPr/>
        </p:nvSpPr>
        <p:spPr>
          <a:xfrm>
            <a:off x="539991" y="9280804"/>
            <a:ext cx="6480175" cy="432434"/>
          </a:xfrm>
          <a:custGeom>
            <a:avLst/>
            <a:gdLst/>
            <a:ahLst/>
            <a:cxnLst/>
            <a:rect l="l" t="t" r="r" b="b"/>
            <a:pathLst>
              <a:path w="6480175" h="432434">
                <a:moveTo>
                  <a:pt x="6480010" y="216001"/>
                </a:moveTo>
                <a:lnTo>
                  <a:pt x="6474295" y="166471"/>
                </a:lnTo>
                <a:lnTo>
                  <a:pt x="6458051" y="121018"/>
                </a:lnTo>
                <a:lnTo>
                  <a:pt x="6432550" y="80911"/>
                </a:lnTo>
                <a:lnTo>
                  <a:pt x="6399098" y="47459"/>
                </a:lnTo>
                <a:lnTo>
                  <a:pt x="6358991" y="21958"/>
                </a:lnTo>
                <a:lnTo>
                  <a:pt x="6313525" y="5702"/>
                </a:lnTo>
                <a:lnTo>
                  <a:pt x="6264008" y="0"/>
                </a:lnTo>
                <a:lnTo>
                  <a:pt x="216014" y="0"/>
                </a:lnTo>
                <a:lnTo>
                  <a:pt x="166471" y="5702"/>
                </a:lnTo>
                <a:lnTo>
                  <a:pt x="121018" y="21958"/>
                </a:lnTo>
                <a:lnTo>
                  <a:pt x="80911" y="47459"/>
                </a:lnTo>
                <a:lnTo>
                  <a:pt x="47459" y="80911"/>
                </a:lnTo>
                <a:lnTo>
                  <a:pt x="21958" y="121018"/>
                </a:lnTo>
                <a:lnTo>
                  <a:pt x="5702" y="166471"/>
                </a:lnTo>
                <a:lnTo>
                  <a:pt x="0" y="216001"/>
                </a:lnTo>
                <a:lnTo>
                  <a:pt x="5702" y="265531"/>
                </a:lnTo>
                <a:lnTo>
                  <a:pt x="21958" y="310997"/>
                </a:lnTo>
                <a:lnTo>
                  <a:pt x="47459" y="351104"/>
                </a:lnTo>
                <a:lnTo>
                  <a:pt x="80911" y="384556"/>
                </a:lnTo>
                <a:lnTo>
                  <a:pt x="121018" y="410044"/>
                </a:lnTo>
                <a:lnTo>
                  <a:pt x="166471" y="426300"/>
                </a:lnTo>
                <a:lnTo>
                  <a:pt x="216001" y="432003"/>
                </a:lnTo>
                <a:lnTo>
                  <a:pt x="6264008" y="432003"/>
                </a:lnTo>
                <a:lnTo>
                  <a:pt x="6313525" y="426300"/>
                </a:lnTo>
                <a:lnTo>
                  <a:pt x="6358991" y="410044"/>
                </a:lnTo>
                <a:lnTo>
                  <a:pt x="6399098" y="384556"/>
                </a:lnTo>
                <a:lnTo>
                  <a:pt x="6432550" y="351104"/>
                </a:lnTo>
                <a:lnTo>
                  <a:pt x="6458051" y="310997"/>
                </a:lnTo>
                <a:lnTo>
                  <a:pt x="6474295" y="265531"/>
                </a:lnTo>
                <a:lnTo>
                  <a:pt x="6480010" y="216001"/>
                </a:lnTo>
                <a:close/>
              </a:path>
            </a:pathLst>
          </a:custGeom>
          <a:solidFill>
            <a:srgbClr val="A61269"/>
          </a:solidFill>
        </p:spPr>
        <p:txBody>
          <a:bodyPr wrap="square" lIns="0" tIns="0" rIns="0" bIns="0" rtlCol="0"/>
          <a:lstStyle/>
          <a:p>
            <a:endParaRPr/>
          </a:p>
        </p:txBody>
      </p:sp>
      <p:sp>
        <p:nvSpPr>
          <p:cNvPr id="22" name="object 22"/>
          <p:cNvSpPr txBox="1"/>
          <p:nvPr/>
        </p:nvSpPr>
        <p:spPr>
          <a:xfrm>
            <a:off x="658745" y="9312539"/>
            <a:ext cx="230504" cy="354965"/>
          </a:xfrm>
          <a:prstGeom prst="rect">
            <a:avLst/>
          </a:prstGeom>
        </p:spPr>
        <p:txBody>
          <a:bodyPr vert="horz" wrap="square" lIns="0" tIns="13335" rIns="0" bIns="0" rtlCol="0">
            <a:spAutoFit/>
          </a:bodyPr>
          <a:lstStyle/>
          <a:p>
            <a:pPr marL="12700">
              <a:lnSpc>
                <a:spcPct val="100000"/>
              </a:lnSpc>
              <a:spcBef>
                <a:spcPts val="105"/>
              </a:spcBef>
            </a:pPr>
            <a:r>
              <a:rPr sz="2150" b="1" i="1" spc="-25" dirty="0">
                <a:solidFill>
                  <a:srgbClr val="FFFFFF"/>
                </a:solidFill>
                <a:latin typeface="Times New Roman"/>
                <a:cs typeface="Times New Roman"/>
              </a:rPr>
              <a:t>6.</a:t>
            </a:r>
            <a:endParaRPr sz="2150">
              <a:latin typeface="Times New Roman"/>
              <a:cs typeface="Times New Roman"/>
            </a:endParaRPr>
          </a:p>
        </p:txBody>
      </p:sp>
      <p:sp>
        <p:nvSpPr>
          <p:cNvPr id="23" name="object 23"/>
          <p:cNvSpPr txBox="1"/>
          <p:nvPr/>
        </p:nvSpPr>
        <p:spPr>
          <a:xfrm>
            <a:off x="704500" y="8775728"/>
            <a:ext cx="2701546" cy="302006"/>
          </a:xfrm>
          <a:prstGeom prst="rect">
            <a:avLst/>
          </a:prstGeom>
        </p:spPr>
        <p:txBody>
          <a:bodyPr vert="horz" wrap="square" lIns="0" tIns="12065" rIns="0" bIns="0" rtlCol="0">
            <a:spAutoFit/>
          </a:bodyPr>
          <a:lstStyle/>
          <a:p>
            <a:pPr marL="74930" marR="5080" indent="-62865">
              <a:spcBef>
                <a:spcPts val="95"/>
              </a:spcBef>
            </a:pPr>
            <a:r>
              <a:rPr lang="ja-JP" altLang="en-US" sz="900" b="1" spc="200" dirty="0" smtClean="0">
                <a:solidFill>
                  <a:srgbClr val="221815"/>
                </a:solidFill>
                <a:latin typeface="Yu Gothic UI" panose="020B0500000000000000" pitchFamily="50" charset="-128"/>
                <a:ea typeface="Yu Gothic UI" panose="020B0500000000000000" pitchFamily="50" charset="-128"/>
                <a:cs typeface="SimSun"/>
              </a:rPr>
              <a:t>　</a:t>
            </a:r>
            <a:r>
              <a:rPr sz="900" b="1" spc="160" dirty="0" smtClean="0">
                <a:solidFill>
                  <a:srgbClr val="221815"/>
                </a:solidFill>
                <a:latin typeface="Yu Gothic UI" panose="020B0500000000000000" pitchFamily="50" charset="-128"/>
                <a:ea typeface="Yu Gothic UI" panose="020B0500000000000000" pitchFamily="50" charset="-128"/>
                <a:cs typeface="SimSun"/>
              </a:rPr>
              <a:t>「</a:t>
            </a:r>
            <a:r>
              <a:rPr sz="900" b="1" spc="160" dirty="0" err="1">
                <a:solidFill>
                  <a:srgbClr val="221815"/>
                </a:solidFill>
                <a:latin typeface="Yu Gothic UI" panose="020B0500000000000000" pitchFamily="50" charset="-128"/>
                <a:ea typeface="Yu Gothic UI" panose="020B0500000000000000" pitchFamily="50" charset="-128"/>
                <a:cs typeface="SimSun"/>
              </a:rPr>
              <a:t>電子保証」が別ウィンドウにて表示されます</a:t>
            </a:r>
            <a:r>
              <a:rPr sz="900" b="1" spc="160" dirty="0" smtClean="0">
                <a:solidFill>
                  <a:srgbClr val="221815"/>
                </a:solidFill>
                <a:latin typeface="Yu Gothic UI" panose="020B0500000000000000" pitchFamily="50" charset="-128"/>
                <a:ea typeface="Yu Gothic UI" panose="020B0500000000000000" pitchFamily="50" charset="-128"/>
                <a:cs typeface="SimSun"/>
              </a:rPr>
              <a:t>。</a:t>
            </a:r>
            <a:r>
              <a:rPr lang="en-US" sz="900" b="1" spc="160" dirty="0" smtClean="0">
                <a:solidFill>
                  <a:srgbClr val="221815"/>
                </a:solidFill>
                <a:latin typeface="Yu Gothic UI" panose="020B0500000000000000" pitchFamily="50" charset="-128"/>
                <a:ea typeface="Yu Gothic UI" panose="020B0500000000000000" pitchFamily="50" charset="-128"/>
                <a:cs typeface="SimSun"/>
              </a:rPr>
              <a:t> </a:t>
            </a:r>
            <a:r>
              <a:rPr lang="ja-JP" altLang="en-US" sz="900" b="1" spc="160" dirty="0" smtClean="0">
                <a:solidFill>
                  <a:srgbClr val="221815"/>
                </a:solidFill>
                <a:latin typeface="Yu Gothic UI" panose="020B0500000000000000" pitchFamily="50" charset="-128"/>
                <a:ea typeface="Yu Gothic UI" panose="020B0500000000000000" pitchFamily="50" charset="-128"/>
                <a:cs typeface="SimSun"/>
              </a:rPr>
              <a:t>　</a:t>
            </a:r>
            <a:endParaRPr lang="en-US" altLang="ja-JP" sz="900" b="1" spc="160" dirty="0" smtClean="0">
              <a:solidFill>
                <a:srgbClr val="221815"/>
              </a:solidFill>
              <a:latin typeface="Yu Gothic UI" panose="020B0500000000000000" pitchFamily="50" charset="-128"/>
              <a:ea typeface="Yu Gothic UI" panose="020B0500000000000000" pitchFamily="50" charset="-128"/>
              <a:cs typeface="SimSun"/>
            </a:endParaRPr>
          </a:p>
          <a:p>
            <a:pPr marL="74930" marR="5080" indent="-62865">
              <a:spcBef>
                <a:spcPts val="95"/>
              </a:spcBef>
            </a:pPr>
            <a:r>
              <a:rPr lang="ja-JP" altLang="en-US" sz="900" b="1" spc="160" dirty="0">
                <a:solidFill>
                  <a:srgbClr val="221815"/>
                </a:solidFill>
                <a:latin typeface="Yu Gothic UI" panose="020B0500000000000000" pitchFamily="50" charset="-128"/>
                <a:ea typeface="Yu Gothic UI" panose="020B0500000000000000" pitchFamily="50" charset="-128"/>
                <a:cs typeface="SimSun"/>
              </a:rPr>
              <a:t>　</a:t>
            </a:r>
            <a:r>
              <a:rPr sz="900" b="1" spc="160" dirty="0" err="1" smtClean="0">
                <a:solidFill>
                  <a:srgbClr val="221815"/>
                </a:solidFill>
                <a:latin typeface="Yu Gothic UI" panose="020B0500000000000000" pitchFamily="50" charset="-128"/>
                <a:ea typeface="Yu Gothic UI" panose="020B0500000000000000" pitchFamily="50" charset="-128"/>
                <a:cs typeface="SimSun"/>
              </a:rPr>
              <a:t>申込内容と間違いないかご確認ください</a:t>
            </a:r>
            <a:r>
              <a:rPr sz="900" b="1" spc="160" dirty="0">
                <a:solidFill>
                  <a:srgbClr val="221815"/>
                </a:solidFill>
                <a:latin typeface="Yu Gothic UI" panose="020B0500000000000000" pitchFamily="50" charset="-128"/>
                <a:ea typeface="Yu Gothic UI" panose="020B0500000000000000" pitchFamily="50" charset="-128"/>
                <a:cs typeface="SimSun"/>
              </a:rPr>
              <a:t>。</a:t>
            </a:r>
            <a:endParaRPr sz="900" b="1" spc="160" dirty="0">
              <a:latin typeface="Yu Gothic UI" panose="020B0500000000000000" pitchFamily="50" charset="-128"/>
              <a:ea typeface="Yu Gothic UI" panose="020B0500000000000000" pitchFamily="50" charset="-128"/>
              <a:cs typeface="SimSun"/>
            </a:endParaRPr>
          </a:p>
        </p:txBody>
      </p:sp>
      <p:sp>
        <p:nvSpPr>
          <p:cNvPr id="24" name="object 24"/>
          <p:cNvSpPr txBox="1"/>
          <p:nvPr/>
        </p:nvSpPr>
        <p:spPr>
          <a:xfrm>
            <a:off x="873791" y="5589658"/>
            <a:ext cx="304165" cy="46990"/>
          </a:xfrm>
          <a:prstGeom prst="rect">
            <a:avLst/>
          </a:prstGeom>
        </p:spPr>
        <p:txBody>
          <a:bodyPr vert="horz" wrap="square" lIns="0" tIns="8890" rIns="0" bIns="0" rtlCol="0">
            <a:spAutoFit/>
          </a:bodyPr>
          <a:lstStyle/>
          <a:p>
            <a:pPr>
              <a:lnSpc>
                <a:spcPts val="300"/>
              </a:lnSpc>
              <a:spcBef>
                <a:spcPts val="70"/>
              </a:spcBef>
            </a:pPr>
            <a:r>
              <a:rPr sz="250" dirty="0">
                <a:solidFill>
                  <a:srgbClr val="221815"/>
                </a:solidFill>
                <a:latin typeface="Microsoft JhengHei"/>
                <a:cs typeface="Microsoft JhengHei"/>
              </a:rPr>
              <a:t>令和04年09月07</a:t>
            </a:r>
            <a:r>
              <a:rPr sz="250" spc="-50" dirty="0">
                <a:solidFill>
                  <a:srgbClr val="221815"/>
                </a:solidFill>
                <a:latin typeface="Microsoft JhengHei"/>
                <a:cs typeface="Microsoft JhengHei"/>
              </a:rPr>
              <a:t>日</a:t>
            </a:r>
            <a:endParaRPr sz="250">
              <a:latin typeface="Microsoft JhengHei"/>
              <a:cs typeface="Microsoft JhengHei"/>
            </a:endParaRPr>
          </a:p>
        </p:txBody>
      </p:sp>
      <p:grpSp>
        <p:nvGrpSpPr>
          <p:cNvPr id="25" name="object 25"/>
          <p:cNvGrpSpPr/>
          <p:nvPr/>
        </p:nvGrpSpPr>
        <p:grpSpPr>
          <a:xfrm>
            <a:off x="841070" y="5193322"/>
            <a:ext cx="2660015" cy="3533140"/>
            <a:chOff x="841070" y="5193322"/>
            <a:chExt cx="2660015" cy="3533140"/>
          </a:xfrm>
        </p:grpSpPr>
        <p:sp>
          <p:nvSpPr>
            <p:cNvPr id="26" name="object 26"/>
            <p:cNvSpPr/>
            <p:nvPr/>
          </p:nvSpPr>
          <p:spPr>
            <a:xfrm>
              <a:off x="841070" y="5193322"/>
              <a:ext cx="2660015" cy="3533140"/>
            </a:xfrm>
            <a:custGeom>
              <a:avLst/>
              <a:gdLst/>
              <a:ahLst/>
              <a:cxnLst/>
              <a:rect l="l" t="t" r="r" b="b"/>
              <a:pathLst>
                <a:path w="2660015" h="3533140">
                  <a:moveTo>
                    <a:pt x="2659456" y="0"/>
                  </a:moveTo>
                  <a:lnTo>
                    <a:pt x="0" y="0"/>
                  </a:lnTo>
                  <a:lnTo>
                    <a:pt x="0" y="3532784"/>
                  </a:lnTo>
                  <a:lnTo>
                    <a:pt x="2659456" y="3532784"/>
                  </a:lnTo>
                  <a:lnTo>
                    <a:pt x="2659456" y="0"/>
                  </a:lnTo>
                  <a:close/>
                </a:path>
              </a:pathLst>
            </a:custGeom>
            <a:solidFill>
              <a:srgbClr val="E6E6E6"/>
            </a:solidFill>
          </p:spPr>
          <p:txBody>
            <a:bodyPr wrap="square" lIns="0" tIns="0" rIns="0" bIns="0" rtlCol="0"/>
            <a:lstStyle/>
            <a:p>
              <a:endParaRPr/>
            </a:p>
          </p:txBody>
        </p:sp>
        <p:sp>
          <p:nvSpPr>
            <p:cNvPr id="27" name="object 27"/>
            <p:cNvSpPr/>
            <p:nvPr/>
          </p:nvSpPr>
          <p:spPr>
            <a:xfrm>
              <a:off x="870428" y="5215577"/>
              <a:ext cx="2603500" cy="3481704"/>
            </a:xfrm>
            <a:custGeom>
              <a:avLst/>
              <a:gdLst/>
              <a:ahLst/>
              <a:cxnLst/>
              <a:rect l="l" t="t" r="r" b="b"/>
              <a:pathLst>
                <a:path w="2603500" h="3481704">
                  <a:moveTo>
                    <a:pt x="2577922" y="0"/>
                  </a:moveTo>
                  <a:lnTo>
                    <a:pt x="25323" y="0"/>
                  </a:lnTo>
                  <a:lnTo>
                    <a:pt x="15489" y="1997"/>
                  </a:lnTo>
                  <a:lnTo>
                    <a:pt x="7437" y="7437"/>
                  </a:lnTo>
                  <a:lnTo>
                    <a:pt x="1997" y="15489"/>
                  </a:lnTo>
                  <a:lnTo>
                    <a:pt x="0" y="25323"/>
                  </a:lnTo>
                  <a:lnTo>
                    <a:pt x="0" y="3456012"/>
                  </a:lnTo>
                  <a:lnTo>
                    <a:pt x="1997" y="3465847"/>
                  </a:lnTo>
                  <a:lnTo>
                    <a:pt x="7437" y="3473899"/>
                  </a:lnTo>
                  <a:lnTo>
                    <a:pt x="15489" y="3479339"/>
                  </a:lnTo>
                  <a:lnTo>
                    <a:pt x="25323" y="3481336"/>
                  </a:lnTo>
                  <a:lnTo>
                    <a:pt x="2577922" y="3481336"/>
                  </a:lnTo>
                  <a:lnTo>
                    <a:pt x="2587758" y="3479339"/>
                  </a:lnTo>
                  <a:lnTo>
                    <a:pt x="2595814" y="3473899"/>
                  </a:lnTo>
                  <a:lnTo>
                    <a:pt x="2601259" y="3465847"/>
                  </a:lnTo>
                  <a:lnTo>
                    <a:pt x="2603258" y="3456012"/>
                  </a:lnTo>
                  <a:lnTo>
                    <a:pt x="2603258" y="25323"/>
                  </a:lnTo>
                  <a:lnTo>
                    <a:pt x="2601259" y="15489"/>
                  </a:lnTo>
                  <a:lnTo>
                    <a:pt x="2595814" y="7437"/>
                  </a:lnTo>
                  <a:lnTo>
                    <a:pt x="2587758" y="1997"/>
                  </a:lnTo>
                  <a:lnTo>
                    <a:pt x="2577922" y="0"/>
                  </a:lnTo>
                  <a:close/>
                </a:path>
              </a:pathLst>
            </a:custGeom>
            <a:solidFill>
              <a:srgbClr val="FFFFFF"/>
            </a:solidFill>
          </p:spPr>
          <p:txBody>
            <a:bodyPr wrap="square" lIns="0" tIns="0" rIns="0" bIns="0" rtlCol="0"/>
            <a:lstStyle/>
            <a:p>
              <a:endParaRPr/>
            </a:p>
          </p:txBody>
        </p:sp>
        <p:pic>
          <p:nvPicPr>
            <p:cNvPr id="28" name="object 28"/>
            <p:cNvPicPr/>
            <p:nvPr/>
          </p:nvPicPr>
          <p:blipFill>
            <a:blip r:embed="rId3" cstate="print"/>
            <a:stretch>
              <a:fillRect/>
            </a:stretch>
          </p:blipFill>
          <p:spPr>
            <a:xfrm>
              <a:off x="862131" y="5628449"/>
              <a:ext cx="2637895" cy="180144"/>
            </a:xfrm>
            <a:prstGeom prst="rect">
              <a:avLst/>
            </a:prstGeom>
          </p:spPr>
        </p:pic>
        <p:sp>
          <p:nvSpPr>
            <p:cNvPr id="29" name="object 29"/>
            <p:cNvSpPr/>
            <p:nvPr/>
          </p:nvSpPr>
          <p:spPr>
            <a:xfrm>
              <a:off x="882867" y="5649111"/>
              <a:ext cx="2576195" cy="118110"/>
            </a:xfrm>
            <a:custGeom>
              <a:avLst/>
              <a:gdLst/>
              <a:ahLst/>
              <a:cxnLst/>
              <a:rect l="l" t="t" r="r" b="b"/>
              <a:pathLst>
                <a:path w="2576195" h="118110">
                  <a:moveTo>
                    <a:pt x="2556764" y="0"/>
                  </a:moveTo>
                  <a:lnTo>
                    <a:pt x="18999" y="0"/>
                  </a:lnTo>
                  <a:lnTo>
                    <a:pt x="11621" y="1498"/>
                  </a:lnTo>
                  <a:lnTo>
                    <a:pt x="5580" y="5580"/>
                  </a:lnTo>
                  <a:lnTo>
                    <a:pt x="1498" y="11621"/>
                  </a:lnTo>
                  <a:lnTo>
                    <a:pt x="0" y="18999"/>
                  </a:lnTo>
                  <a:lnTo>
                    <a:pt x="0" y="98729"/>
                  </a:lnTo>
                  <a:lnTo>
                    <a:pt x="1498" y="106107"/>
                  </a:lnTo>
                  <a:lnTo>
                    <a:pt x="5580" y="112148"/>
                  </a:lnTo>
                  <a:lnTo>
                    <a:pt x="11621" y="116230"/>
                  </a:lnTo>
                  <a:lnTo>
                    <a:pt x="18999" y="117729"/>
                  </a:lnTo>
                  <a:lnTo>
                    <a:pt x="2556764" y="117729"/>
                  </a:lnTo>
                  <a:lnTo>
                    <a:pt x="2564142" y="116230"/>
                  </a:lnTo>
                  <a:lnTo>
                    <a:pt x="2570183" y="112148"/>
                  </a:lnTo>
                  <a:lnTo>
                    <a:pt x="2574264" y="106107"/>
                  </a:lnTo>
                  <a:lnTo>
                    <a:pt x="2575763" y="98729"/>
                  </a:lnTo>
                  <a:lnTo>
                    <a:pt x="2575763" y="18999"/>
                  </a:lnTo>
                  <a:lnTo>
                    <a:pt x="2574264" y="11621"/>
                  </a:lnTo>
                  <a:lnTo>
                    <a:pt x="2570183" y="5580"/>
                  </a:lnTo>
                  <a:lnTo>
                    <a:pt x="2564142" y="1498"/>
                  </a:lnTo>
                  <a:lnTo>
                    <a:pt x="2556764" y="0"/>
                  </a:lnTo>
                  <a:close/>
                </a:path>
              </a:pathLst>
            </a:custGeom>
            <a:solidFill>
              <a:srgbClr val="FFFFFF"/>
            </a:solidFill>
          </p:spPr>
          <p:txBody>
            <a:bodyPr wrap="square" lIns="0" tIns="0" rIns="0" bIns="0" rtlCol="0"/>
            <a:lstStyle/>
            <a:p>
              <a:endParaRPr/>
            </a:p>
          </p:txBody>
        </p:sp>
        <p:sp>
          <p:nvSpPr>
            <p:cNvPr id="30" name="object 30"/>
            <p:cNvSpPr/>
            <p:nvPr/>
          </p:nvSpPr>
          <p:spPr>
            <a:xfrm>
              <a:off x="882873" y="5649111"/>
              <a:ext cx="74295" cy="118110"/>
            </a:xfrm>
            <a:custGeom>
              <a:avLst/>
              <a:gdLst/>
              <a:ahLst/>
              <a:cxnLst/>
              <a:rect l="l" t="t" r="r" b="b"/>
              <a:pathLst>
                <a:path w="74294" h="118110">
                  <a:moveTo>
                    <a:pt x="54952" y="0"/>
                  </a:moveTo>
                  <a:lnTo>
                    <a:pt x="18999" y="0"/>
                  </a:lnTo>
                  <a:lnTo>
                    <a:pt x="11621" y="1498"/>
                  </a:lnTo>
                  <a:lnTo>
                    <a:pt x="5580" y="5580"/>
                  </a:lnTo>
                  <a:lnTo>
                    <a:pt x="1498" y="11621"/>
                  </a:lnTo>
                  <a:lnTo>
                    <a:pt x="0" y="18999"/>
                  </a:lnTo>
                  <a:lnTo>
                    <a:pt x="0" y="98729"/>
                  </a:lnTo>
                  <a:lnTo>
                    <a:pt x="1498" y="106107"/>
                  </a:lnTo>
                  <a:lnTo>
                    <a:pt x="5580" y="112148"/>
                  </a:lnTo>
                  <a:lnTo>
                    <a:pt x="11621" y="116230"/>
                  </a:lnTo>
                  <a:lnTo>
                    <a:pt x="18999" y="117729"/>
                  </a:lnTo>
                  <a:lnTo>
                    <a:pt x="54952" y="117729"/>
                  </a:lnTo>
                  <a:lnTo>
                    <a:pt x="62331" y="116230"/>
                  </a:lnTo>
                  <a:lnTo>
                    <a:pt x="68372" y="112148"/>
                  </a:lnTo>
                  <a:lnTo>
                    <a:pt x="72453" y="106107"/>
                  </a:lnTo>
                  <a:lnTo>
                    <a:pt x="73952" y="98729"/>
                  </a:lnTo>
                  <a:lnTo>
                    <a:pt x="73952" y="18999"/>
                  </a:lnTo>
                  <a:lnTo>
                    <a:pt x="72453" y="11621"/>
                  </a:lnTo>
                  <a:lnTo>
                    <a:pt x="68372" y="5580"/>
                  </a:lnTo>
                  <a:lnTo>
                    <a:pt x="62331" y="1498"/>
                  </a:lnTo>
                  <a:lnTo>
                    <a:pt x="54952" y="0"/>
                  </a:lnTo>
                  <a:close/>
                </a:path>
              </a:pathLst>
            </a:custGeom>
            <a:solidFill>
              <a:srgbClr val="1D2088"/>
            </a:solidFill>
          </p:spPr>
          <p:txBody>
            <a:bodyPr wrap="square" lIns="0" tIns="0" rIns="0" bIns="0" rtlCol="0"/>
            <a:lstStyle/>
            <a:p>
              <a:endParaRPr/>
            </a:p>
          </p:txBody>
        </p:sp>
        <p:sp>
          <p:nvSpPr>
            <p:cNvPr id="31" name="object 31"/>
            <p:cNvSpPr/>
            <p:nvPr/>
          </p:nvSpPr>
          <p:spPr>
            <a:xfrm>
              <a:off x="919784" y="5649112"/>
              <a:ext cx="74295" cy="118110"/>
            </a:xfrm>
            <a:custGeom>
              <a:avLst/>
              <a:gdLst/>
              <a:ahLst/>
              <a:cxnLst/>
              <a:rect l="l" t="t" r="r" b="b"/>
              <a:pathLst>
                <a:path w="74294" h="118110">
                  <a:moveTo>
                    <a:pt x="73952" y="0"/>
                  </a:moveTo>
                  <a:lnTo>
                    <a:pt x="0" y="0"/>
                  </a:lnTo>
                  <a:lnTo>
                    <a:pt x="0" y="117728"/>
                  </a:lnTo>
                  <a:lnTo>
                    <a:pt x="73952" y="117728"/>
                  </a:lnTo>
                  <a:lnTo>
                    <a:pt x="73952" y="0"/>
                  </a:lnTo>
                  <a:close/>
                </a:path>
              </a:pathLst>
            </a:custGeom>
            <a:solidFill>
              <a:srgbClr val="FFFFFF"/>
            </a:solidFill>
          </p:spPr>
          <p:txBody>
            <a:bodyPr wrap="square" lIns="0" tIns="0" rIns="0" bIns="0" rtlCol="0"/>
            <a:lstStyle/>
            <a:p>
              <a:endParaRPr/>
            </a:p>
          </p:txBody>
        </p:sp>
        <p:pic>
          <p:nvPicPr>
            <p:cNvPr id="32" name="object 32"/>
            <p:cNvPicPr/>
            <p:nvPr/>
          </p:nvPicPr>
          <p:blipFill>
            <a:blip r:embed="rId4" cstate="print"/>
            <a:stretch>
              <a:fillRect/>
            </a:stretch>
          </p:blipFill>
          <p:spPr>
            <a:xfrm>
              <a:off x="2946107" y="8565210"/>
              <a:ext cx="347256" cy="64528"/>
            </a:xfrm>
            <a:prstGeom prst="rect">
              <a:avLst/>
            </a:prstGeom>
          </p:spPr>
        </p:pic>
        <p:sp>
          <p:nvSpPr>
            <p:cNvPr id="33" name="object 33"/>
            <p:cNvSpPr/>
            <p:nvPr/>
          </p:nvSpPr>
          <p:spPr>
            <a:xfrm>
              <a:off x="2946101" y="8558097"/>
              <a:ext cx="347345" cy="73025"/>
            </a:xfrm>
            <a:custGeom>
              <a:avLst/>
              <a:gdLst/>
              <a:ahLst/>
              <a:cxnLst/>
              <a:rect l="l" t="t" r="r" b="b"/>
              <a:pathLst>
                <a:path w="347345" h="73025">
                  <a:moveTo>
                    <a:pt x="347256" y="72656"/>
                  </a:moveTo>
                  <a:lnTo>
                    <a:pt x="0" y="72656"/>
                  </a:lnTo>
                  <a:lnTo>
                    <a:pt x="0" y="0"/>
                  </a:lnTo>
                  <a:lnTo>
                    <a:pt x="347256" y="0"/>
                  </a:lnTo>
                  <a:lnTo>
                    <a:pt x="347256" y="72656"/>
                  </a:lnTo>
                  <a:close/>
                </a:path>
              </a:pathLst>
            </a:custGeom>
            <a:ln w="3175">
              <a:solidFill>
                <a:srgbClr val="727171"/>
              </a:solidFill>
            </a:ln>
          </p:spPr>
          <p:txBody>
            <a:bodyPr wrap="square" lIns="0" tIns="0" rIns="0" bIns="0" rtlCol="0"/>
            <a:lstStyle/>
            <a:p>
              <a:endParaRPr/>
            </a:p>
          </p:txBody>
        </p:sp>
        <p:sp>
          <p:nvSpPr>
            <p:cNvPr id="34" name="object 34"/>
            <p:cNvSpPr/>
            <p:nvPr/>
          </p:nvSpPr>
          <p:spPr>
            <a:xfrm>
              <a:off x="2959290" y="8576424"/>
              <a:ext cx="15240" cy="38100"/>
            </a:xfrm>
            <a:custGeom>
              <a:avLst/>
              <a:gdLst/>
              <a:ahLst/>
              <a:cxnLst/>
              <a:rect l="l" t="t" r="r" b="b"/>
              <a:pathLst>
                <a:path w="15239" h="38100">
                  <a:moveTo>
                    <a:pt x="14719" y="0"/>
                  </a:moveTo>
                  <a:lnTo>
                    <a:pt x="0" y="0"/>
                  </a:lnTo>
                  <a:lnTo>
                    <a:pt x="0" y="37655"/>
                  </a:lnTo>
                  <a:lnTo>
                    <a:pt x="14719" y="37655"/>
                  </a:lnTo>
                  <a:lnTo>
                    <a:pt x="14719" y="0"/>
                  </a:lnTo>
                  <a:close/>
                </a:path>
              </a:pathLst>
            </a:custGeom>
            <a:solidFill>
              <a:srgbClr val="005BAC"/>
            </a:solidFill>
          </p:spPr>
          <p:txBody>
            <a:bodyPr wrap="square" lIns="0" tIns="0" rIns="0" bIns="0" rtlCol="0"/>
            <a:lstStyle/>
            <a:p>
              <a:endParaRPr/>
            </a:p>
          </p:txBody>
        </p:sp>
        <p:pic>
          <p:nvPicPr>
            <p:cNvPr id="35" name="object 35"/>
            <p:cNvPicPr/>
            <p:nvPr/>
          </p:nvPicPr>
          <p:blipFill>
            <a:blip r:embed="rId5" cstate="print"/>
            <a:stretch>
              <a:fillRect/>
            </a:stretch>
          </p:blipFill>
          <p:spPr>
            <a:xfrm>
              <a:off x="1911006" y="8565210"/>
              <a:ext cx="347256" cy="64528"/>
            </a:xfrm>
            <a:prstGeom prst="rect">
              <a:avLst/>
            </a:prstGeom>
          </p:spPr>
        </p:pic>
      </p:grpSp>
      <p:sp>
        <p:nvSpPr>
          <p:cNvPr id="36" name="object 36"/>
          <p:cNvSpPr txBox="1"/>
          <p:nvPr/>
        </p:nvSpPr>
        <p:spPr>
          <a:xfrm>
            <a:off x="909886" y="5332407"/>
            <a:ext cx="1958975" cy="118622"/>
          </a:xfrm>
          <a:prstGeom prst="rect">
            <a:avLst/>
          </a:prstGeom>
        </p:spPr>
        <p:txBody>
          <a:bodyPr vert="horz" wrap="square" lIns="0" tIns="15875" rIns="0" bIns="0" rtlCol="0">
            <a:spAutoFit/>
          </a:bodyPr>
          <a:lstStyle/>
          <a:p>
            <a:pPr marL="12700">
              <a:lnSpc>
                <a:spcPct val="100000"/>
              </a:lnSpc>
              <a:spcBef>
                <a:spcPts val="125"/>
              </a:spcBef>
            </a:pPr>
            <a:r>
              <a:rPr sz="250" b="0" dirty="0">
                <a:solidFill>
                  <a:srgbClr val="221815"/>
                </a:solidFill>
                <a:latin typeface="Microsoft JhengHei Light"/>
                <a:cs typeface="Microsoft JhengHei Light"/>
              </a:rPr>
              <a:t>・</a:t>
            </a:r>
            <a:r>
              <a:rPr sz="250" b="0" u="sng" dirty="0">
                <a:solidFill>
                  <a:srgbClr val="00B9EF"/>
                </a:solidFill>
                <a:uFill>
                  <a:solidFill>
                    <a:srgbClr val="00B9EF"/>
                  </a:solidFill>
                </a:uFill>
                <a:latin typeface="Yu Gothic UI" panose="020B0500000000000000" pitchFamily="50" charset="-128"/>
                <a:ea typeface="Yu Gothic UI" panose="020B0500000000000000" pitchFamily="50" charset="-128"/>
                <a:cs typeface="Microsoft JhengHei Light"/>
              </a:rPr>
              <a:t>インターネット保証サービス利用規約</a:t>
            </a:r>
            <a:r>
              <a:rPr sz="250" b="0" dirty="0">
                <a:solidFill>
                  <a:srgbClr val="221815"/>
                </a:solidFill>
                <a:latin typeface="Yu Gothic UI" panose="020B0500000000000000" pitchFamily="50" charset="-128"/>
                <a:ea typeface="Yu Gothic UI" panose="020B0500000000000000" pitchFamily="50" charset="-128"/>
                <a:cs typeface="Microsoft JhengHei Light"/>
              </a:rPr>
              <a:t>に基づき、お客さまに代わり、発注者に対して保証証書を当社で提出しています</a:t>
            </a:r>
            <a:r>
              <a:rPr sz="250" b="0" spc="-50" dirty="0">
                <a:solidFill>
                  <a:srgbClr val="221815"/>
                </a:solidFill>
                <a:latin typeface="Yu Gothic UI" panose="020B0500000000000000" pitchFamily="50" charset="-128"/>
                <a:ea typeface="Yu Gothic UI" panose="020B0500000000000000" pitchFamily="50" charset="-128"/>
                <a:cs typeface="Microsoft JhengHei Light"/>
              </a:rPr>
              <a:t>。</a:t>
            </a:r>
            <a:endParaRPr sz="250" dirty="0">
              <a:latin typeface="Yu Gothic UI" panose="020B0500000000000000" pitchFamily="50" charset="-128"/>
              <a:ea typeface="Yu Gothic UI" panose="020B0500000000000000" pitchFamily="50" charset="-128"/>
              <a:cs typeface="Microsoft JhengHei Light"/>
            </a:endParaRPr>
          </a:p>
          <a:p>
            <a:pPr marL="12700">
              <a:lnSpc>
                <a:spcPct val="100000"/>
              </a:lnSpc>
              <a:spcBef>
                <a:spcPts val="229"/>
              </a:spcBef>
            </a:pPr>
            <a:r>
              <a:rPr sz="250" b="0" dirty="0">
                <a:solidFill>
                  <a:srgbClr val="221815"/>
                </a:solidFill>
                <a:latin typeface="Microsoft JhengHei Light"/>
                <a:cs typeface="Microsoft JhengHei Light"/>
              </a:rPr>
              <a:t>・</a:t>
            </a:r>
            <a:r>
              <a:rPr sz="250" b="0" dirty="0">
                <a:solidFill>
                  <a:srgbClr val="221815"/>
                </a:solidFill>
                <a:latin typeface="Yu Gothic UI" panose="020B0500000000000000" pitchFamily="50" charset="-128"/>
                <a:ea typeface="Yu Gothic UI" panose="020B0500000000000000" pitchFamily="50" charset="-128"/>
                <a:cs typeface="Microsoft JhengHei Light"/>
              </a:rPr>
              <a:t>ご覧いただいている本画面の情報は、発注者に提出した保証証書と同一です</a:t>
            </a:r>
            <a:r>
              <a:rPr sz="250" b="0" spc="-50" dirty="0">
                <a:solidFill>
                  <a:srgbClr val="221815"/>
                </a:solidFill>
                <a:latin typeface="Yu Gothic UI" panose="020B0500000000000000" pitchFamily="50" charset="-128"/>
                <a:ea typeface="Yu Gothic UI" panose="020B0500000000000000" pitchFamily="50" charset="-128"/>
                <a:cs typeface="Microsoft JhengHei Light"/>
              </a:rPr>
              <a:t>。</a:t>
            </a:r>
            <a:endParaRPr sz="250" dirty="0">
              <a:latin typeface="Yu Gothic UI" panose="020B0500000000000000" pitchFamily="50" charset="-128"/>
              <a:ea typeface="Yu Gothic UI" panose="020B0500000000000000" pitchFamily="50" charset="-128"/>
              <a:cs typeface="Microsoft JhengHei Light"/>
            </a:endParaRPr>
          </a:p>
        </p:txBody>
      </p:sp>
      <p:sp>
        <p:nvSpPr>
          <p:cNvPr id="37" name="object 37"/>
          <p:cNvSpPr txBox="1"/>
          <p:nvPr/>
        </p:nvSpPr>
        <p:spPr>
          <a:xfrm>
            <a:off x="884438" y="5547597"/>
            <a:ext cx="304165" cy="57785"/>
          </a:xfrm>
          <a:prstGeom prst="rect">
            <a:avLst/>
          </a:prstGeom>
        </p:spPr>
        <p:txBody>
          <a:bodyPr vert="horz" wrap="square" lIns="0" tIns="5080" rIns="0" bIns="0" rtlCol="0">
            <a:spAutoFit/>
          </a:bodyPr>
          <a:lstStyle/>
          <a:p>
            <a:pPr>
              <a:lnSpc>
                <a:spcPct val="100000"/>
              </a:lnSpc>
              <a:spcBef>
                <a:spcPts val="40"/>
              </a:spcBef>
            </a:pPr>
            <a:r>
              <a:rPr sz="300" b="0" spc="-10" dirty="0">
                <a:solidFill>
                  <a:srgbClr val="221815"/>
                </a:solidFill>
                <a:latin typeface="Microsoft JhengHei Light"/>
                <a:cs typeface="Microsoft JhengHei Light"/>
              </a:rPr>
              <a:t>令和04年01月18</a:t>
            </a:r>
            <a:r>
              <a:rPr sz="300" b="0" spc="-50" dirty="0">
                <a:solidFill>
                  <a:srgbClr val="221815"/>
                </a:solidFill>
                <a:latin typeface="Microsoft JhengHei Light"/>
                <a:cs typeface="Microsoft JhengHei Light"/>
              </a:rPr>
              <a:t>日</a:t>
            </a:r>
            <a:endParaRPr sz="300">
              <a:latin typeface="Microsoft JhengHei Light"/>
              <a:cs typeface="Microsoft JhengHei Light"/>
            </a:endParaRPr>
          </a:p>
        </p:txBody>
      </p:sp>
      <p:sp>
        <p:nvSpPr>
          <p:cNvPr id="38" name="object 38"/>
          <p:cNvSpPr txBox="1"/>
          <p:nvPr/>
        </p:nvSpPr>
        <p:spPr>
          <a:xfrm>
            <a:off x="871738" y="7285471"/>
            <a:ext cx="1722755" cy="63479"/>
          </a:xfrm>
          <a:prstGeom prst="rect">
            <a:avLst/>
          </a:prstGeom>
        </p:spPr>
        <p:txBody>
          <a:bodyPr vert="horz" wrap="square" lIns="0" tIns="17145" rIns="0" bIns="0" rtlCol="0">
            <a:spAutoFit/>
          </a:bodyPr>
          <a:lstStyle/>
          <a:p>
            <a:pPr marL="12700">
              <a:lnSpc>
                <a:spcPct val="100000"/>
              </a:lnSpc>
              <a:spcBef>
                <a:spcPts val="135"/>
              </a:spcBef>
            </a:pPr>
            <a:r>
              <a:rPr sz="300" b="0" dirty="0">
                <a:solidFill>
                  <a:srgbClr val="221815"/>
                </a:solidFill>
                <a:latin typeface="Yu Gothic UI" panose="020B0500000000000000" pitchFamily="50" charset="-128"/>
                <a:ea typeface="Yu Gothic UI" panose="020B0500000000000000" pitchFamily="50" charset="-128"/>
                <a:cs typeface="Microsoft JhengHei Light"/>
              </a:rPr>
              <a:t>当会社は、前払金保証約款に基づき上記のとおり保証契約を締結し、その責に任じます</a:t>
            </a:r>
            <a:r>
              <a:rPr sz="300" b="0" spc="-50" dirty="0">
                <a:solidFill>
                  <a:srgbClr val="221815"/>
                </a:solidFill>
                <a:latin typeface="Yu Gothic UI" panose="020B0500000000000000" pitchFamily="50" charset="-128"/>
                <a:ea typeface="Yu Gothic UI" panose="020B0500000000000000" pitchFamily="50" charset="-128"/>
                <a:cs typeface="Microsoft JhengHei Light"/>
              </a:rPr>
              <a:t>。</a:t>
            </a:r>
            <a:endParaRPr sz="300" dirty="0">
              <a:latin typeface="Yu Gothic UI" panose="020B0500000000000000" pitchFamily="50" charset="-128"/>
              <a:ea typeface="Yu Gothic UI" panose="020B0500000000000000" pitchFamily="50" charset="-128"/>
              <a:cs typeface="Microsoft JhengHei Light"/>
            </a:endParaRPr>
          </a:p>
        </p:txBody>
      </p:sp>
      <p:sp>
        <p:nvSpPr>
          <p:cNvPr id="39" name="object 39"/>
          <p:cNvSpPr txBox="1"/>
          <p:nvPr/>
        </p:nvSpPr>
        <p:spPr>
          <a:xfrm>
            <a:off x="842788" y="8178991"/>
            <a:ext cx="2612390" cy="135293"/>
          </a:xfrm>
          <a:prstGeom prst="rect">
            <a:avLst/>
          </a:prstGeom>
        </p:spPr>
        <p:txBody>
          <a:bodyPr vert="horz" wrap="square" lIns="0" tIns="29845" rIns="0" bIns="0" rtlCol="0">
            <a:spAutoFit/>
          </a:bodyPr>
          <a:lstStyle/>
          <a:p>
            <a:pPr marL="12700">
              <a:lnSpc>
                <a:spcPct val="100000"/>
              </a:lnSpc>
              <a:spcBef>
                <a:spcPts val="235"/>
              </a:spcBef>
            </a:pPr>
            <a:r>
              <a:rPr sz="300" b="0" dirty="0">
                <a:solidFill>
                  <a:srgbClr val="221815"/>
                </a:solidFill>
                <a:latin typeface="Yu Gothic UI" panose="020B0500000000000000" pitchFamily="50" charset="-128"/>
                <a:ea typeface="Yu Gothic UI" panose="020B0500000000000000" pitchFamily="50" charset="-128"/>
                <a:cs typeface="Microsoft JhengHei Light"/>
              </a:rPr>
              <a:t>（</a:t>
            </a:r>
            <a:r>
              <a:rPr sz="300" b="0" dirty="0" smtClean="0">
                <a:solidFill>
                  <a:srgbClr val="221815"/>
                </a:solidFill>
                <a:latin typeface="Yu Gothic UI" panose="020B0500000000000000" pitchFamily="50" charset="-128"/>
                <a:ea typeface="Yu Gothic UI" panose="020B0500000000000000" pitchFamily="50" charset="-128"/>
                <a:cs typeface="Microsoft JhengHei Light"/>
              </a:rPr>
              <a:t>注）1.</a:t>
            </a:r>
            <a:r>
              <a:rPr lang="en-US" sz="300" b="0" dirty="0" smtClean="0">
                <a:solidFill>
                  <a:srgbClr val="221815"/>
                </a:solidFill>
                <a:latin typeface="Yu Gothic UI" panose="020B0500000000000000" pitchFamily="50" charset="-128"/>
                <a:ea typeface="Yu Gothic UI" panose="020B0500000000000000" pitchFamily="50" charset="-128"/>
                <a:cs typeface="Microsoft JhengHei Light"/>
              </a:rPr>
              <a:t>  </a:t>
            </a:r>
            <a:r>
              <a:rPr sz="300" b="0" spc="50" dirty="0" err="1" smtClean="0">
                <a:solidFill>
                  <a:srgbClr val="221815"/>
                </a:solidFill>
                <a:latin typeface="Yu Gothic UI" panose="020B0500000000000000" pitchFamily="50" charset="-128"/>
                <a:ea typeface="Yu Gothic UI" panose="020B0500000000000000" pitchFamily="50" charset="-128"/>
                <a:cs typeface="Microsoft JhengHei Light"/>
              </a:rPr>
              <a:t>保証契約を変更する場合は</a:t>
            </a:r>
            <a:r>
              <a:rPr sz="300" b="0" spc="50" dirty="0" err="1">
                <a:solidFill>
                  <a:srgbClr val="221815"/>
                </a:solidFill>
                <a:latin typeface="Yu Gothic UI" panose="020B0500000000000000" pitchFamily="50" charset="-128"/>
                <a:ea typeface="Yu Gothic UI" panose="020B0500000000000000" pitchFamily="50" charset="-128"/>
                <a:cs typeface="Microsoft JhengHei Light"/>
              </a:rPr>
              <a:t>、</a:t>
            </a:r>
            <a:r>
              <a:rPr sz="300" b="0" spc="50" dirty="0" err="1" smtClean="0">
                <a:solidFill>
                  <a:srgbClr val="221815"/>
                </a:solidFill>
                <a:latin typeface="Yu Gothic UI" panose="020B0500000000000000" pitchFamily="50" charset="-128"/>
                <a:ea typeface="Yu Gothic UI" panose="020B0500000000000000" pitchFamily="50" charset="-128"/>
                <a:cs typeface="Microsoft JhengHei Light"/>
              </a:rPr>
              <a:t>表題の下に変更</a:t>
            </a:r>
            <a:r>
              <a:rPr sz="300" b="0" spc="50" dirty="0" smtClean="0">
                <a:solidFill>
                  <a:srgbClr val="221815"/>
                </a:solidFill>
                <a:latin typeface="Yu Gothic UI" panose="020B0500000000000000" pitchFamily="50" charset="-128"/>
                <a:ea typeface="Yu Gothic UI" panose="020B0500000000000000" pitchFamily="50" charset="-128"/>
                <a:cs typeface="Microsoft JhengHei Light"/>
              </a:rPr>
              <a:t>ー</a:t>
            </a:r>
            <a:r>
              <a:rPr lang="en-US" sz="300" b="0" spc="50" dirty="0" smtClean="0">
                <a:solidFill>
                  <a:srgbClr val="221815"/>
                </a:solidFill>
                <a:latin typeface="Yu Gothic UI" panose="020B0500000000000000" pitchFamily="50" charset="-128"/>
                <a:ea typeface="Yu Gothic UI" panose="020B0500000000000000" pitchFamily="50" charset="-128"/>
                <a:cs typeface="Microsoft JhengHei Light"/>
              </a:rPr>
              <a:t>  </a:t>
            </a:r>
            <a:r>
              <a:rPr sz="300" b="0" spc="50" dirty="0" err="1" smtClean="0">
                <a:solidFill>
                  <a:srgbClr val="221815"/>
                </a:solidFill>
                <a:latin typeface="Yu Gothic UI" panose="020B0500000000000000" pitchFamily="50" charset="-128"/>
                <a:ea typeface="Yu Gothic UI" panose="020B0500000000000000" pitchFamily="50" charset="-128"/>
                <a:cs typeface="Microsoft JhengHei Light"/>
              </a:rPr>
              <a:t>の表示と変更の発生番号を付記し</a:t>
            </a:r>
            <a:r>
              <a:rPr sz="300" b="0" spc="50" dirty="0" err="1">
                <a:solidFill>
                  <a:srgbClr val="221815"/>
                </a:solidFill>
                <a:latin typeface="Yu Gothic UI" panose="020B0500000000000000" pitchFamily="50" charset="-128"/>
                <a:ea typeface="Yu Gothic UI" panose="020B0500000000000000" pitchFamily="50" charset="-128"/>
                <a:cs typeface="Microsoft JhengHei Light"/>
              </a:rPr>
              <a:t>、変更後の契約内容を表示します</a:t>
            </a:r>
            <a:r>
              <a:rPr sz="300" b="0" spc="50" dirty="0">
                <a:solidFill>
                  <a:srgbClr val="221815"/>
                </a:solidFill>
                <a:latin typeface="Yu Gothic UI" panose="020B0500000000000000" pitchFamily="50" charset="-128"/>
                <a:ea typeface="Yu Gothic UI" panose="020B0500000000000000" pitchFamily="50" charset="-128"/>
                <a:cs typeface="Microsoft JhengHei Light"/>
              </a:rPr>
              <a:t>。</a:t>
            </a:r>
            <a:endParaRPr sz="300" spc="50" dirty="0">
              <a:latin typeface="Yu Gothic UI" panose="020B0500000000000000" pitchFamily="50" charset="-128"/>
              <a:ea typeface="Yu Gothic UI" panose="020B0500000000000000" pitchFamily="50" charset="-128"/>
              <a:cs typeface="Microsoft JhengHei Light"/>
            </a:endParaRPr>
          </a:p>
          <a:p>
            <a:pPr marL="118110">
              <a:lnSpc>
                <a:spcPct val="100000"/>
              </a:lnSpc>
              <a:spcBef>
                <a:spcPts val="145"/>
              </a:spcBef>
            </a:pPr>
            <a:r>
              <a:rPr lang="ja-JP" altLang="en-US" sz="300" dirty="0">
                <a:solidFill>
                  <a:srgbClr val="221815"/>
                </a:solidFill>
                <a:latin typeface="Yu Gothic UI" panose="020B0500000000000000" pitchFamily="50" charset="-128"/>
                <a:ea typeface="Yu Gothic UI" panose="020B0500000000000000" pitchFamily="50" charset="-128"/>
                <a:cs typeface="Microsoft JhengHei Light"/>
              </a:rPr>
              <a:t> </a:t>
            </a:r>
            <a:r>
              <a:rPr sz="300" b="0" dirty="0" smtClean="0">
                <a:solidFill>
                  <a:srgbClr val="221815"/>
                </a:solidFill>
                <a:latin typeface="Yu Gothic UI" panose="020B0500000000000000" pitchFamily="50" charset="-128"/>
                <a:ea typeface="Yu Gothic UI" panose="020B0500000000000000" pitchFamily="50" charset="-128"/>
                <a:cs typeface="Microsoft JhengHei Light"/>
              </a:rPr>
              <a:t>2.</a:t>
            </a:r>
            <a:r>
              <a:rPr lang="en-US" sz="300" b="0" dirty="0" smtClean="0">
                <a:solidFill>
                  <a:srgbClr val="221815"/>
                </a:solidFill>
                <a:latin typeface="Yu Gothic UI" panose="020B0500000000000000" pitchFamily="50" charset="-128"/>
                <a:ea typeface="Yu Gothic UI" panose="020B0500000000000000" pitchFamily="50" charset="-128"/>
                <a:cs typeface="Microsoft JhengHei Light"/>
              </a:rPr>
              <a:t>  </a:t>
            </a:r>
            <a:r>
              <a:rPr sz="300" b="0" spc="50" dirty="0" err="1" smtClean="0">
                <a:solidFill>
                  <a:srgbClr val="221815"/>
                </a:solidFill>
                <a:latin typeface="Yu Gothic UI" panose="020B0500000000000000" pitchFamily="50" charset="-128"/>
                <a:ea typeface="Yu Gothic UI" panose="020B0500000000000000" pitchFamily="50" charset="-128"/>
                <a:cs typeface="Microsoft JhengHei Light"/>
              </a:rPr>
              <a:t>請負金額のみの変更の場合は</a:t>
            </a:r>
            <a:r>
              <a:rPr sz="300" b="0" spc="50" dirty="0" err="1">
                <a:solidFill>
                  <a:srgbClr val="221815"/>
                </a:solidFill>
                <a:latin typeface="Yu Gothic UI" panose="020B0500000000000000" pitchFamily="50" charset="-128"/>
                <a:ea typeface="Yu Gothic UI" panose="020B0500000000000000" pitchFamily="50" charset="-128"/>
                <a:cs typeface="Microsoft JhengHei Light"/>
              </a:rPr>
              <a:t>、この保証契約の効力に影響を及ぼさないので、保証契約変更の手続きをとる必要はありません</a:t>
            </a:r>
            <a:r>
              <a:rPr sz="300" b="0" spc="50" dirty="0">
                <a:solidFill>
                  <a:srgbClr val="221815"/>
                </a:solidFill>
                <a:latin typeface="Yu Gothic UI" panose="020B0500000000000000" pitchFamily="50" charset="-128"/>
                <a:ea typeface="Yu Gothic UI" panose="020B0500000000000000" pitchFamily="50" charset="-128"/>
                <a:cs typeface="Microsoft JhengHei Light"/>
              </a:rPr>
              <a:t>。</a:t>
            </a:r>
            <a:endParaRPr sz="300" spc="50" dirty="0">
              <a:latin typeface="Yu Gothic UI" panose="020B0500000000000000" pitchFamily="50" charset="-128"/>
              <a:ea typeface="Yu Gothic UI" panose="020B0500000000000000" pitchFamily="50" charset="-128"/>
              <a:cs typeface="Microsoft JhengHei Light"/>
            </a:endParaRPr>
          </a:p>
        </p:txBody>
      </p:sp>
      <p:sp>
        <p:nvSpPr>
          <p:cNvPr id="40" name="object 40"/>
          <p:cNvSpPr txBox="1"/>
          <p:nvPr/>
        </p:nvSpPr>
        <p:spPr>
          <a:xfrm>
            <a:off x="1912585" y="8562519"/>
            <a:ext cx="344170" cy="67310"/>
          </a:xfrm>
          <a:prstGeom prst="rect">
            <a:avLst/>
          </a:prstGeom>
        </p:spPr>
        <p:txBody>
          <a:bodyPr vert="horz" wrap="square" lIns="0" tIns="15875" rIns="0" bIns="0" rtlCol="0">
            <a:spAutoFit/>
          </a:bodyPr>
          <a:lstStyle/>
          <a:p>
            <a:pPr marL="1905" algn="ctr">
              <a:lnSpc>
                <a:spcPct val="100000"/>
              </a:lnSpc>
              <a:spcBef>
                <a:spcPts val="125"/>
              </a:spcBef>
            </a:pPr>
            <a:r>
              <a:rPr sz="250" spc="35" dirty="0">
                <a:solidFill>
                  <a:srgbClr val="221815"/>
                </a:solidFill>
                <a:latin typeface="SimSun"/>
                <a:cs typeface="SimSun"/>
              </a:rPr>
              <a:t>印 刷</a:t>
            </a:r>
            <a:endParaRPr sz="250">
              <a:latin typeface="SimSun"/>
              <a:cs typeface="SimSun"/>
            </a:endParaRPr>
          </a:p>
        </p:txBody>
      </p:sp>
      <p:sp>
        <p:nvSpPr>
          <p:cNvPr id="41" name="object 41"/>
          <p:cNvSpPr txBox="1"/>
          <p:nvPr/>
        </p:nvSpPr>
        <p:spPr>
          <a:xfrm>
            <a:off x="2947682" y="8562519"/>
            <a:ext cx="344170" cy="67310"/>
          </a:xfrm>
          <a:prstGeom prst="rect">
            <a:avLst/>
          </a:prstGeom>
        </p:spPr>
        <p:txBody>
          <a:bodyPr vert="horz" wrap="square" lIns="0" tIns="15875" rIns="0" bIns="0" rtlCol="0">
            <a:spAutoFit/>
          </a:bodyPr>
          <a:lstStyle/>
          <a:p>
            <a:pPr marL="111760">
              <a:lnSpc>
                <a:spcPct val="100000"/>
              </a:lnSpc>
              <a:spcBef>
                <a:spcPts val="125"/>
              </a:spcBef>
            </a:pPr>
            <a:r>
              <a:rPr sz="250" spc="-20" dirty="0">
                <a:solidFill>
                  <a:srgbClr val="221815"/>
                </a:solidFill>
                <a:latin typeface="SimSun"/>
                <a:cs typeface="SimSun"/>
              </a:rPr>
              <a:t>閉 じ る</a:t>
            </a:r>
            <a:endParaRPr sz="250">
              <a:latin typeface="SimSun"/>
              <a:cs typeface="SimSun"/>
            </a:endParaRPr>
          </a:p>
        </p:txBody>
      </p:sp>
      <p:sp>
        <p:nvSpPr>
          <p:cNvPr id="42" name="object 42"/>
          <p:cNvSpPr txBox="1"/>
          <p:nvPr/>
        </p:nvSpPr>
        <p:spPr>
          <a:xfrm>
            <a:off x="2591625" y="7805163"/>
            <a:ext cx="370840" cy="191135"/>
          </a:xfrm>
          <a:prstGeom prst="rect">
            <a:avLst/>
          </a:prstGeom>
        </p:spPr>
        <p:txBody>
          <a:bodyPr vert="horz" wrap="square" lIns="0" tIns="9525" rIns="0" bIns="0" rtlCol="0">
            <a:spAutoFit/>
          </a:bodyPr>
          <a:lstStyle/>
          <a:p>
            <a:pPr>
              <a:lnSpc>
                <a:spcPct val="100000"/>
              </a:lnSpc>
              <a:spcBef>
                <a:spcPts val="75"/>
              </a:spcBef>
            </a:pPr>
            <a:r>
              <a:rPr sz="300" b="0" dirty="0">
                <a:solidFill>
                  <a:srgbClr val="221815"/>
                </a:solidFill>
                <a:latin typeface="Microsoft JhengHei Light"/>
                <a:cs typeface="Microsoft JhengHei Light"/>
              </a:rPr>
              <a:t>営業</a:t>
            </a:r>
            <a:r>
              <a:rPr sz="300" b="0" spc="-50" dirty="0">
                <a:solidFill>
                  <a:srgbClr val="221815"/>
                </a:solidFill>
                <a:latin typeface="Microsoft JhengHei Light"/>
                <a:cs typeface="Microsoft JhengHei Light"/>
              </a:rPr>
              <a:t>部</a:t>
            </a:r>
            <a:endParaRPr sz="300">
              <a:latin typeface="Microsoft JhengHei Light"/>
              <a:cs typeface="Microsoft JhengHei Light"/>
            </a:endParaRPr>
          </a:p>
          <a:p>
            <a:pPr marL="1270">
              <a:lnSpc>
                <a:spcPct val="138600"/>
              </a:lnSpc>
            </a:pPr>
            <a:r>
              <a:rPr sz="300" b="0" dirty="0">
                <a:solidFill>
                  <a:srgbClr val="221815"/>
                </a:solidFill>
                <a:latin typeface="Microsoft JhengHei Light"/>
                <a:cs typeface="Microsoft JhengHei Light"/>
              </a:rPr>
              <a:t>TEL：03-3551-</a:t>
            </a:r>
            <a:r>
              <a:rPr sz="300" b="0" spc="-20" dirty="0">
                <a:solidFill>
                  <a:srgbClr val="221815"/>
                </a:solidFill>
                <a:latin typeface="Microsoft JhengHei Light"/>
                <a:cs typeface="Microsoft JhengHei Light"/>
              </a:rPr>
              <a:t>9511</a:t>
            </a:r>
            <a:r>
              <a:rPr sz="300" b="0" spc="500" dirty="0">
                <a:solidFill>
                  <a:srgbClr val="221815"/>
                </a:solidFill>
                <a:latin typeface="Microsoft JhengHei Light"/>
                <a:cs typeface="Microsoft JhengHei Light"/>
              </a:rPr>
              <a:t> </a:t>
            </a:r>
            <a:r>
              <a:rPr sz="300" b="0" dirty="0">
                <a:solidFill>
                  <a:srgbClr val="221815"/>
                </a:solidFill>
                <a:latin typeface="Microsoft JhengHei Light"/>
                <a:cs typeface="Microsoft JhengHei Light"/>
              </a:rPr>
              <a:t>FAX：0120-027-</a:t>
            </a:r>
            <a:r>
              <a:rPr sz="300" b="0" spc="-25" dirty="0">
                <a:solidFill>
                  <a:srgbClr val="221815"/>
                </a:solidFill>
                <a:latin typeface="Microsoft JhengHei Light"/>
                <a:cs typeface="Microsoft JhengHei Light"/>
              </a:rPr>
              <a:t>036</a:t>
            </a:r>
            <a:endParaRPr sz="300">
              <a:latin typeface="Microsoft JhengHei Light"/>
              <a:cs typeface="Microsoft JhengHei Light"/>
            </a:endParaRPr>
          </a:p>
        </p:txBody>
      </p:sp>
      <p:sp>
        <p:nvSpPr>
          <p:cNvPr id="43" name="object 43"/>
          <p:cNvSpPr txBox="1"/>
          <p:nvPr/>
        </p:nvSpPr>
        <p:spPr>
          <a:xfrm>
            <a:off x="2323847" y="7449309"/>
            <a:ext cx="789305" cy="272895"/>
          </a:xfrm>
          <a:prstGeom prst="rect">
            <a:avLst/>
          </a:prstGeom>
        </p:spPr>
        <p:txBody>
          <a:bodyPr vert="horz" wrap="square" lIns="0" tIns="11430" rIns="0" bIns="0" rtlCol="0">
            <a:spAutoFit/>
          </a:bodyPr>
          <a:lstStyle/>
          <a:p>
            <a:pPr marL="12700" marR="5080" indent="-635">
              <a:lnSpc>
                <a:spcPct val="143000"/>
              </a:lnSpc>
              <a:spcBef>
                <a:spcPts val="90"/>
              </a:spcBef>
            </a:pPr>
            <a:r>
              <a:rPr sz="300" b="0" spc="30" dirty="0">
                <a:solidFill>
                  <a:srgbClr val="221815"/>
                </a:solidFill>
                <a:latin typeface="Yu Gothic UI" panose="020B0500000000000000" pitchFamily="50" charset="-128"/>
                <a:ea typeface="Yu Gothic UI" panose="020B0500000000000000" pitchFamily="50" charset="-128"/>
                <a:cs typeface="Microsoft JhengHei Light"/>
              </a:rPr>
              <a:t>東京都中央区八丁堀２丁目２７番１０号東日本建設業保証株式会社</a:t>
            </a:r>
            <a:endParaRPr sz="300" dirty="0">
              <a:latin typeface="Yu Gothic UI" panose="020B0500000000000000" pitchFamily="50" charset="-128"/>
              <a:ea typeface="Yu Gothic UI" panose="020B0500000000000000" pitchFamily="50" charset="-128"/>
              <a:cs typeface="Microsoft JhengHei Light"/>
            </a:endParaRPr>
          </a:p>
          <a:p>
            <a:pPr marL="12700" marR="556260">
              <a:lnSpc>
                <a:spcPct val="139800"/>
              </a:lnSpc>
              <a:spcBef>
                <a:spcPts val="25"/>
              </a:spcBef>
            </a:pPr>
            <a:r>
              <a:rPr sz="300" b="0" dirty="0" err="1" smtClean="0">
                <a:solidFill>
                  <a:srgbClr val="221815"/>
                </a:solidFill>
                <a:latin typeface="Yu Gothic UI" panose="020B0500000000000000" pitchFamily="50" charset="-128"/>
                <a:ea typeface="Yu Gothic UI" panose="020B0500000000000000" pitchFamily="50" charset="-128"/>
                <a:cs typeface="Microsoft JhengHei Light"/>
              </a:rPr>
              <a:t>取締役社</a:t>
            </a:r>
            <a:r>
              <a:rPr sz="300" b="0" spc="-50" dirty="0" err="1" smtClean="0">
                <a:solidFill>
                  <a:srgbClr val="221815"/>
                </a:solidFill>
                <a:latin typeface="Yu Gothic UI" panose="020B0500000000000000" pitchFamily="50" charset="-128"/>
                <a:ea typeface="Yu Gothic UI" panose="020B0500000000000000" pitchFamily="50" charset="-128"/>
                <a:cs typeface="Microsoft JhengHei Light"/>
              </a:rPr>
              <a:t>長</a:t>
            </a:r>
            <a:r>
              <a:rPr sz="300" b="0" dirty="0" err="1" smtClean="0">
                <a:solidFill>
                  <a:srgbClr val="221815"/>
                </a:solidFill>
                <a:latin typeface="Yu Gothic UI" panose="020B0500000000000000" pitchFamily="50" charset="-128"/>
                <a:ea typeface="Yu Gothic UI" panose="020B0500000000000000" pitchFamily="50" charset="-128"/>
                <a:cs typeface="Microsoft JhengHei Light"/>
              </a:rPr>
              <a:t>原田</a:t>
            </a:r>
            <a:r>
              <a:rPr lang="en-US" sz="300" b="0" dirty="0" smtClean="0">
                <a:solidFill>
                  <a:srgbClr val="221815"/>
                </a:solidFill>
                <a:latin typeface="Yu Gothic UI" panose="020B0500000000000000" pitchFamily="50" charset="-128"/>
                <a:ea typeface="Yu Gothic UI" panose="020B0500000000000000" pitchFamily="50" charset="-128"/>
                <a:cs typeface="Microsoft JhengHei Light"/>
              </a:rPr>
              <a:t>   </a:t>
            </a:r>
            <a:r>
              <a:rPr sz="300" b="0" dirty="0" err="1" smtClean="0">
                <a:solidFill>
                  <a:srgbClr val="221815"/>
                </a:solidFill>
                <a:latin typeface="Yu Gothic UI" panose="020B0500000000000000" pitchFamily="50" charset="-128"/>
                <a:ea typeface="Yu Gothic UI" panose="020B0500000000000000" pitchFamily="50" charset="-128"/>
                <a:cs typeface="Microsoft JhengHei Light"/>
              </a:rPr>
              <a:t>保</a:t>
            </a:r>
            <a:r>
              <a:rPr sz="300" b="0" spc="-50" dirty="0" err="1" smtClean="0">
                <a:solidFill>
                  <a:srgbClr val="221815"/>
                </a:solidFill>
                <a:latin typeface="Yu Gothic UI" panose="020B0500000000000000" pitchFamily="50" charset="-128"/>
                <a:ea typeface="Yu Gothic UI" panose="020B0500000000000000" pitchFamily="50" charset="-128"/>
                <a:cs typeface="Microsoft JhengHei Light"/>
              </a:rPr>
              <a:t>夫</a:t>
            </a:r>
            <a:endParaRPr sz="300" dirty="0">
              <a:latin typeface="Yu Gothic UI" panose="020B0500000000000000" pitchFamily="50" charset="-128"/>
              <a:ea typeface="Yu Gothic UI" panose="020B0500000000000000" pitchFamily="50" charset="-128"/>
              <a:cs typeface="Microsoft JhengHei Light"/>
            </a:endParaRPr>
          </a:p>
        </p:txBody>
      </p:sp>
      <p:sp>
        <p:nvSpPr>
          <p:cNvPr id="44" name="object 44"/>
          <p:cNvSpPr txBox="1"/>
          <p:nvPr/>
        </p:nvSpPr>
        <p:spPr>
          <a:xfrm>
            <a:off x="2837910" y="5643988"/>
            <a:ext cx="486000" cy="102913"/>
          </a:xfrm>
          <a:prstGeom prst="rect">
            <a:avLst/>
          </a:prstGeom>
        </p:spPr>
        <p:txBody>
          <a:bodyPr vert="horz" wrap="square" lIns="0" tIns="12700" rIns="0" bIns="0" rtlCol="0">
            <a:spAutoFit/>
          </a:bodyPr>
          <a:lstStyle/>
          <a:p>
            <a:pPr marL="12700" marR="5080">
              <a:lnSpc>
                <a:spcPct val="123000"/>
              </a:lnSpc>
              <a:spcBef>
                <a:spcPts val="100"/>
              </a:spcBef>
            </a:pPr>
            <a:r>
              <a:rPr sz="250" b="0" spc="-35" dirty="0">
                <a:solidFill>
                  <a:srgbClr val="221815"/>
                </a:solidFill>
                <a:latin typeface="Yu Gothic UI" panose="020B0500000000000000" pitchFamily="50" charset="-128"/>
                <a:ea typeface="Yu Gothic UI" panose="020B0500000000000000" pitchFamily="50" charset="-128"/>
                <a:cs typeface="Microsoft JhengHei Light"/>
              </a:rPr>
              <a:t>保証証書</a:t>
            </a:r>
            <a:r>
              <a:rPr sz="250" b="0" dirty="0">
                <a:solidFill>
                  <a:srgbClr val="221815"/>
                </a:solidFill>
                <a:latin typeface="Yu Gothic UI" panose="020B0500000000000000" pitchFamily="50" charset="-128"/>
                <a:ea typeface="Yu Gothic UI" panose="020B0500000000000000" pitchFamily="50" charset="-128"/>
                <a:cs typeface="Microsoft JhengHei Light"/>
              </a:rPr>
              <a:t>（書面</a:t>
            </a:r>
            <a:r>
              <a:rPr sz="250" b="0" spc="-125" dirty="0">
                <a:solidFill>
                  <a:srgbClr val="221815"/>
                </a:solidFill>
                <a:latin typeface="Yu Gothic UI" panose="020B0500000000000000" pitchFamily="50" charset="-128"/>
                <a:ea typeface="Yu Gothic UI" panose="020B0500000000000000" pitchFamily="50" charset="-128"/>
                <a:cs typeface="Microsoft JhengHei Light"/>
              </a:rPr>
              <a:t>）</a:t>
            </a:r>
            <a:r>
              <a:rPr sz="250" b="0" spc="-10" dirty="0">
                <a:solidFill>
                  <a:srgbClr val="221815"/>
                </a:solidFill>
                <a:latin typeface="Yu Gothic UI" panose="020B0500000000000000" pitchFamily="50" charset="-128"/>
                <a:ea typeface="Yu Gothic UI" panose="020B0500000000000000" pitchFamily="50" charset="-128"/>
                <a:cs typeface="Microsoft JhengHei Light"/>
              </a:rPr>
              <a:t>の発行は行わない</a:t>
            </a:r>
            <a:r>
              <a:rPr sz="250" b="0" spc="-5" dirty="0">
                <a:solidFill>
                  <a:srgbClr val="221815"/>
                </a:solidFill>
                <a:latin typeface="Yu Gothic UI" panose="020B0500000000000000" pitchFamily="50" charset="-128"/>
                <a:ea typeface="Yu Gothic UI" panose="020B0500000000000000" pitchFamily="50" charset="-128"/>
                <a:cs typeface="Microsoft JhengHei Light"/>
              </a:rPr>
              <a:t>電子的な取扱となります</a:t>
            </a:r>
            <a:endParaRPr sz="250" dirty="0">
              <a:latin typeface="Yu Gothic UI" panose="020B0500000000000000" pitchFamily="50" charset="-128"/>
              <a:ea typeface="Yu Gothic UI" panose="020B0500000000000000" pitchFamily="50" charset="-128"/>
              <a:cs typeface="Microsoft JhengHei Light"/>
            </a:endParaRPr>
          </a:p>
        </p:txBody>
      </p:sp>
      <p:sp>
        <p:nvSpPr>
          <p:cNvPr id="45" name="object 45"/>
          <p:cNvSpPr txBox="1"/>
          <p:nvPr/>
        </p:nvSpPr>
        <p:spPr>
          <a:xfrm>
            <a:off x="1886035" y="5664878"/>
            <a:ext cx="617855" cy="76944"/>
          </a:xfrm>
          <a:prstGeom prst="rect">
            <a:avLst/>
          </a:prstGeom>
        </p:spPr>
        <p:txBody>
          <a:bodyPr vert="horz" wrap="square" lIns="0" tIns="15240" rIns="0" bIns="0" rtlCol="0">
            <a:spAutoFit/>
          </a:bodyPr>
          <a:lstStyle/>
          <a:p>
            <a:pPr marL="12700">
              <a:lnSpc>
                <a:spcPct val="100000"/>
              </a:lnSpc>
              <a:spcBef>
                <a:spcPts val="120"/>
              </a:spcBef>
            </a:pPr>
            <a:r>
              <a:rPr sz="400" dirty="0">
                <a:solidFill>
                  <a:srgbClr val="221815"/>
                </a:solidFill>
                <a:latin typeface="Yu Gothic UI" panose="020B0500000000000000" pitchFamily="50" charset="-128"/>
                <a:ea typeface="Yu Gothic UI" panose="020B0500000000000000" pitchFamily="50" charset="-128"/>
                <a:cs typeface="SimSun"/>
              </a:rPr>
              <a:t>保証証書（前払金保証</a:t>
            </a:r>
            <a:r>
              <a:rPr sz="400" spc="-50" dirty="0">
                <a:solidFill>
                  <a:srgbClr val="221815"/>
                </a:solidFill>
                <a:latin typeface="Yu Gothic UI" panose="020B0500000000000000" pitchFamily="50" charset="-128"/>
                <a:ea typeface="Yu Gothic UI" panose="020B0500000000000000" pitchFamily="50" charset="-128"/>
                <a:cs typeface="SimSun"/>
              </a:rPr>
              <a:t>）</a:t>
            </a:r>
            <a:endParaRPr sz="400" dirty="0">
              <a:latin typeface="Yu Gothic UI" panose="020B0500000000000000" pitchFamily="50" charset="-128"/>
              <a:ea typeface="Yu Gothic UI" panose="020B0500000000000000" pitchFamily="50" charset="-128"/>
              <a:cs typeface="SimSun"/>
            </a:endParaRPr>
          </a:p>
        </p:txBody>
      </p:sp>
      <p:sp>
        <p:nvSpPr>
          <p:cNvPr id="46" name="object 46"/>
          <p:cNvSpPr/>
          <p:nvPr/>
        </p:nvSpPr>
        <p:spPr>
          <a:xfrm>
            <a:off x="1539798" y="6505854"/>
            <a:ext cx="1054735" cy="702945"/>
          </a:xfrm>
          <a:custGeom>
            <a:avLst/>
            <a:gdLst/>
            <a:ahLst/>
            <a:cxnLst/>
            <a:rect l="l" t="t" r="r" b="b"/>
            <a:pathLst>
              <a:path w="1054735" h="702945">
                <a:moveTo>
                  <a:pt x="1037412" y="497090"/>
                </a:moveTo>
                <a:lnTo>
                  <a:pt x="0" y="497090"/>
                </a:lnTo>
                <a:lnTo>
                  <a:pt x="0" y="583539"/>
                </a:lnTo>
                <a:lnTo>
                  <a:pt x="1037412" y="583539"/>
                </a:lnTo>
                <a:lnTo>
                  <a:pt x="1037412" y="497090"/>
                </a:lnTo>
                <a:close/>
              </a:path>
              <a:path w="1054735" h="702945">
                <a:moveTo>
                  <a:pt x="1037412" y="373900"/>
                </a:moveTo>
                <a:lnTo>
                  <a:pt x="0" y="373900"/>
                </a:lnTo>
                <a:lnTo>
                  <a:pt x="0" y="460349"/>
                </a:lnTo>
                <a:lnTo>
                  <a:pt x="1037412" y="460349"/>
                </a:lnTo>
                <a:lnTo>
                  <a:pt x="1037412" y="373900"/>
                </a:lnTo>
                <a:close/>
              </a:path>
              <a:path w="1054735" h="702945">
                <a:moveTo>
                  <a:pt x="1037412" y="243687"/>
                </a:moveTo>
                <a:lnTo>
                  <a:pt x="0" y="243687"/>
                </a:lnTo>
                <a:lnTo>
                  <a:pt x="0" y="330136"/>
                </a:lnTo>
                <a:lnTo>
                  <a:pt x="1037412" y="330136"/>
                </a:lnTo>
                <a:lnTo>
                  <a:pt x="1037412" y="243687"/>
                </a:lnTo>
                <a:close/>
              </a:path>
              <a:path w="1054735" h="702945">
                <a:moveTo>
                  <a:pt x="1037412" y="0"/>
                </a:moveTo>
                <a:lnTo>
                  <a:pt x="0" y="0"/>
                </a:lnTo>
                <a:lnTo>
                  <a:pt x="0" y="86448"/>
                </a:lnTo>
                <a:lnTo>
                  <a:pt x="1037412" y="86448"/>
                </a:lnTo>
                <a:lnTo>
                  <a:pt x="1037412" y="0"/>
                </a:lnTo>
                <a:close/>
              </a:path>
              <a:path w="1054735" h="702945">
                <a:moveTo>
                  <a:pt x="1054709" y="615962"/>
                </a:moveTo>
                <a:lnTo>
                  <a:pt x="17297" y="615962"/>
                </a:lnTo>
                <a:lnTo>
                  <a:pt x="17297" y="702411"/>
                </a:lnTo>
                <a:lnTo>
                  <a:pt x="1054709" y="702411"/>
                </a:lnTo>
                <a:lnTo>
                  <a:pt x="1054709" y="615962"/>
                </a:lnTo>
                <a:close/>
              </a:path>
              <a:path w="1054735" h="702945">
                <a:moveTo>
                  <a:pt x="1054709" y="122110"/>
                </a:moveTo>
                <a:lnTo>
                  <a:pt x="17297" y="122110"/>
                </a:lnTo>
                <a:lnTo>
                  <a:pt x="17297" y="208559"/>
                </a:lnTo>
                <a:lnTo>
                  <a:pt x="1054709" y="208559"/>
                </a:lnTo>
                <a:lnTo>
                  <a:pt x="1054709" y="122110"/>
                </a:lnTo>
                <a:close/>
              </a:path>
            </a:pathLst>
          </a:custGeom>
          <a:solidFill>
            <a:srgbClr val="FFFFFF"/>
          </a:solidFill>
        </p:spPr>
        <p:txBody>
          <a:bodyPr wrap="square" lIns="0" tIns="0" rIns="0" bIns="0" rtlCol="0"/>
          <a:lstStyle/>
          <a:p>
            <a:endParaRPr/>
          </a:p>
        </p:txBody>
      </p:sp>
      <p:sp>
        <p:nvSpPr>
          <p:cNvPr id="47" name="object 47"/>
          <p:cNvSpPr/>
          <p:nvPr/>
        </p:nvSpPr>
        <p:spPr>
          <a:xfrm>
            <a:off x="1557096" y="6120066"/>
            <a:ext cx="1729105" cy="86995"/>
          </a:xfrm>
          <a:custGeom>
            <a:avLst/>
            <a:gdLst/>
            <a:ahLst/>
            <a:cxnLst/>
            <a:rect l="l" t="t" r="r" b="b"/>
            <a:pathLst>
              <a:path w="1729104" h="86995">
                <a:moveTo>
                  <a:pt x="1729028" y="0"/>
                </a:moveTo>
                <a:lnTo>
                  <a:pt x="0" y="0"/>
                </a:lnTo>
                <a:lnTo>
                  <a:pt x="0" y="86448"/>
                </a:lnTo>
                <a:lnTo>
                  <a:pt x="1729028" y="86448"/>
                </a:lnTo>
                <a:lnTo>
                  <a:pt x="1729028" y="0"/>
                </a:lnTo>
                <a:close/>
              </a:path>
            </a:pathLst>
          </a:custGeom>
          <a:solidFill>
            <a:srgbClr val="FFFFFF"/>
          </a:solidFill>
        </p:spPr>
        <p:txBody>
          <a:bodyPr wrap="square" lIns="0" tIns="0" rIns="0" bIns="0" rtlCol="0"/>
          <a:lstStyle/>
          <a:p>
            <a:endParaRPr/>
          </a:p>
        </p:txBody>
      </p:sp>
      <p:sp>
        <p:nvSpPr>
          <p:cNvPr id="48" name="object 48"/>
          <p:cNvSpPr/>
          <p:nvPr/>
        </p:nvSpPr>
        <p:spPr>
          <a:xfrm>
            <a:off x="1539798" y="6257302"/>
            <a:ext cx="1746885" cy="201295"/>
          </a:xfrm>
          <a:custGeom>
            <a:avLst/>
            <a:gdLst/>
            <a:ahLst/>
            <a:cxnLst/>
            <a:rect l="l" t="t" r="r" b="b"/>
            <a:pathLst>
              <a:path w="1746885" h="201295">
                <a:moveTo>
                  <a:pt x="1037412" y="114554"/>
                </a:moveTo>
                <a:lnTo>
                  <a:pt x="0" y="114554"/>
                </a:lnTo>
                <a:lnTo>
                  <a:pt x="0" y="201002"/>
                </a:lnTo>
                <a:lnTo>
                  <a:pt x="1037412" y="201002"/>
                </a:lnTo>
                <a:lnTo>
                  <a:pt x="1037412" y="114554"/>
                </a:lnTo>
                <a:close/>
              </a:path>
              <a:path w="1746885" h="201295">
                <a:moveTo>
                  <a:pt x="1746326" y="0"/>
                </a:moveTo>
                <a:lnTo>
                  <a:pt x="17297" y="0"/>
                </a:lnTo>
                <a:lnTo>
                  <a:pt x="17297" y="86448"/>
                </a:lnTo>
                <a:lnTo>
                  <a:pt x="1746326" y="86448"/>
                </a:lnTo>
                <a:lnTo>
                  <a:pt x="1746326" y="0"/>
                </a:lnTo>
                <a:close/>
              </a:path>
            </a:pathLst>
          </a:custGeom>
          <a:solidFill>
            <a:srgbClr val="FFFFFF"/>
          </a:solidFill>
        </p:spPr>
        <p:txBody>
          <a:bodyPr wrap="square" lIns="0" tIns="0" rIns="0" bIns="0" rtlCol="0"/>
          <a:lstStyle/>
          <a:p>
            <a:endParaRPr/>
          </a:p>
        </p:txBody>
      </p:sp>
      <p:grpSp>
        <p:nvGrpSpPr>
          <p:cNvPr id="49" name="object 49"/>
          <p:cNvGrpSpPr/>
          <p:nvPr/>
        </p:nvGrpSpPr>
        <p:grpSpPr>
          <a:xfrm>
            <a:off x="831049" y="5187620"/>
            <a:ext cx="5982970" cy="3544570"/>
            <a:chOff x="831049" y="5187620"/>
            <a:chExt cx="5982970" cy="3544570"/>
          </a:xfrm>
        </p:grpSpPr>
        <p:sp>
          <p:nvSpPr>
            <p:cNvPr id="50" name="object 50"/>
            <p:cNvSpPr/>
            <p:nvPr/>
          </p:nvSpPr>
          <p:spPr>
            <a:xfrm>
              <a:off x="886001" y="5317539"/>
              <a:ext cx="2571115" cy="173990"/>
            </a:xfrm>
            <a:custGeom>
              <a:avLst/>
              <a:gdLst/>
              <a:ahLst/>
              <a:cxnLst/>
              <a:rect l="l" t="t" r="r" b="b"/>
              <a:pathLst>
                <a:path w="2571115" h="173989">
                  <a:moveTo>
                    <a:pt x="2571000" y="173367"/>
                  </a:moveTo>
                  <a:lnTo>
                    <a:pt x="0" y="173367"/>
                  </a:lnTo>
                  <a:lnTo>
                    <a:pt x="0" y="0"/>
                  </a:lnTo>
                  <a:lnTo>
                    <a:pt x="2571000" y="0"/>
                  </a:lnTo>
                  <a:lnTo>
                    <a:pt x="2571000" y="173367"/>
                  </a:lnTo>
                  <a:close/>
                </a:path>
              </a:pathLst>
            </a:custGeom>
            <a:ln w="4432">
              <a:solidFill>
                <a:srgbClr val="00B9EF"/>
              </a:solidFill>
            </a:ln>
          </p:spPr>
          <p:txBody>
            <a:bodyPr wrap="square" lIns="0" tIns="0" rIns="0" bIns="0" rtlCol="0"/>
            <a:lstStyle/>
            <a:p>
              <a:endParaRPr/>
            </a:p>
          </p:txBody>
        </p:sp>
        <p:sp>
          <p:nvSpPr>
            <p:cNvPr id="51" name="object 51"/>
            <p:cNvSpPr/>
            <p:nvPr/>
          </p:nvSpPr>
          <p:spPr>
            <a:xfrm>
              <a:off x="1911004" y="8558097"/>
              <a:ext cx="347345" cy="73025"/>
            </a:xfrm>
            <a:custGeom>
              <a:avLst/>
              <a:gdLst/>
              <a:ahLst/>
              <a:cxnLst/>
              <a:rect l="l" t="t" r="r" b="b"/>
              <a:pathLst>
                <a:path w="347344" h="73025">
                  <a:moveTo>
                    <a:pt x="347256" y="72656"/>
                  </a:moveTo>
                  <a:lnTo>
                    <a:pt x="0" y="72656"/>
                  </a:lnTo>
                  <a:lnTo>
                    <a:pt x="0" y="0"/>
                  </a:lnTo>
                  <a:lnTo>
                    <a:pt x="347256" y="0"/>
                  </a:lnTo>
                  <a:lnTo>
                    <a:pt x="347256" y="72656"/>
                  </a:lnTo>
                  <a:close/>
                </a:path>
              </a:pathLst>
            </a:custGeom>
            <a:ln w="3175">
              <a:solidFill>
                <a:srgbClr val="727171"/>
              </a:solidFill>
            </a:ln>
          </p:spPr>
          <p:txBody>
            <a:bodyPr wrap="square" lIns="0" tIns="0" rIns="0" bIns="0" rtlCol="0"/>
            <a:lstStyle/>
            <a:p>
              <a:endParaRPr/>
            </a:p>
          </p:txBody>
        </p:sp>
        <p:sp>
          <p:nvSpPr>
            <p:cNvPr id="52" name="object 52"/>
            <p:cNvSpPr/>
            <p:nvPr/>
          </p:nvSpPr>
          <p:spPr>
            <a:xfrm>
              <a:off x="1924176" y="8576424"/>
              <a:ext cx="15240" cy="38100"/>
            </a:xfrm>
            <a:custGeom>
              <a:avLst/>
              <a:gdLst/>
              <a:ahLst/>
              <a:cxnLst/>
              <a:rect l="l" t="t" r="r" b="b"/>
              <a:pathLst>
                <a:path w="15239" h="38100">
                  <a:moveTo>
                    <a:pt x="14719" y="0"/>
                  </a:moveTo>
                  <a:lnTo>
                    <a:pt x="0" y="0"/>
                  </a:lnTo>
                  <a:lnTo>
                    <a:pt x="0" y="37655"/>
                  </a:lnTo>
                  <a:lnTo>
                    <a:pt x="14719" y="37655"/>
                  </a:lnTo>
                  <a:lnTo>
                    <a:pt x="14719" y="0"/>
                  </a:lnTo>
                  <a:close/>
                </a:path>
              </a:pathLst>
            </a:custGeom>
            <a:solidFill>
              <a:srgbClr val="005BAC"/>
            </a:solidFill>
          </p:spPr>
          <p:txBody>
            <a:bodyPr wrap="square" lIns="0" tIns="0" rIns="0" bIns="0" rtlCol="0"/>
            <a:lstStyle/>
            <a:p>
              <a:endParaRPr/>
            </a:p>
          </p:txBody>
        </p:sp>
        <p:sp>
          <p:nvSpPr>
            <p:cNvPr id="53" name="object 53"/>
            <p:cNvSpPr/>
            <p:nvPr/>
          </p:nvSpPr>
          <p:spPr>
            <a:xfrm>
              <a:off x="2335841" y="7753119"/>
              <a:ext cx="1119505" cy="0"/>
            </a:xfrm>
            <a:custGeom>
              <a:avLst/>
              <a:gdLst/>
              <a:ahLst/>
              <a:cxnLst/>
              <a:rect l="l" t="t" r="r" b="b"/>
              <a:pathLst>
                <a:path w="1119504">
                  <a:moveTo>
                    <a:pt x="0" y="0"/>
                  </a:moveTo>
                  <a:lnTo>
                    <a:pt x="1118971" y="0"/>
                  </a:lnTo>
                </a:path>
              </a:pathLst>
            </a:custGeom>
            <a:ln w="3175">
              <a:solidFill>
                <a:srgbClr val="9FA0A0"/>
              </a:solidFill>
            </a:ln>
          </p:spPr>
          <p:txBody>
            <a:bodyPr wrap="square" lIns="0" tIns="0" rIns="0" bIns="0" rtlCol="0"/>
            <a:lstStyle/>
            <a:p>
              <a:endParaRPr/>
            </a:p>
          </p:txBody>
        </p:sp>
        <p:sp>
          <p:nvSpPr>
            <p:cNvPr id="54" name="object 54"/>
            <p:cNvSpPr/>
            <p:nvPr/>
          </p:nvSpPr>
          <p:spPr>
            <a:xfrm>
              <a:off x="836764" y="5193335"/>
              <a:ext cx="2668270" cy="3533140"/>
            </a:xfrm>
            <a:custGeom>
              <a:avLst/>
              <a:gdLst/>
              <a:ahLst/>
              <a:cxnLst/>
              <a:rect l="l" t="t" r="r" b="b"/>
              <a:pathLst>
                <a:path w="2668270" h="3533140">
                  <a:moveTo>
                    <a:pt x="0" y="3532784"/>
                  </a:moveTo>
                  <a:lnTo>
                    <a:pt x="2668269" y="3532784"/>
                  </a:lnTo>
                  <a:lnTo>
                    <a:pt x="2668269" y="0"/>
                  </a:lnTo>
                  <a:lnTo>
                    <a:pt x="0" y="0"/>
                  </a:lnTo>
                  <a:lnTo>
                    <a:pt x="0" y="3532784"/>
                  </a:lnTo>
                  <a:close/>
                </a:path>
              </a:pathLst>
            </a:custGeom>
            <a:ln w="11277">
              <a:solidFill>
                <a:srgbClr val="221815"/>
              </a:solidFill>
            </a:ln>
          </p:spPr>
          <p:txBody>
            <a:bodyPr wrap="square" lIns="0" tIns="0" rIns="0" bIns="0" rtlCol="0"/>
            <a:lstStyle/>
            <a:p>
              <a:endParaRPr/>
            </a:p>
          </p:txBody>
        </p:sp>
        <p:sp>
          <p:nvSpPr>
            <p:cNvPr id="55" name="object 55"/>
            <p:cNvSpPr/>
            <p:nvPr/>
          </p:nvSpPr>
          <p:spPr>
            <a:xfrm>
              <a:off x="884059" y="5193322"/>
              <a:ext cx="5930265" cy="3529329"/>
            </a:xfrm>
            <a:custGeom>
              <a:avLst/>
              <a:gdLst/>
              <a:ahLst/>
              <a:cxnLst/>
              <a:rect l="l" t="t" r="r" b="b"/>
              <a:pathLst>
                <a:path w="5930265" h="3529329">
                  <a:moveTo>
                    <a:pt x="811784" y="339521"/>
                  </a:moveTo>
                  <a:lnTo>
                    <a:pt x="0" y="339521"/>
                  </a:lnTo>
                  <a:lnTo>
                    <a:pt x="0" y="425970"/>
                  </a:lnTo>
                  <a:lnTo>
                    <a:pt x="811784" y="425970"/>
                  </a:lnTo>
                  <a:lnTo>
                    <a:pt x="811784" y="339521"/>
                  </a:lnTo>
                  <a:close/>
                </a:path>
                <a:path w="5930265" h="3529329">
                  <a:moveTo>
                    <a:pt x="2512720" y="2617952"/>
                  </a:moveTo>
                  <a:lnTo>
                    <a:pt x="1700936" y="2617952"/>
                  </a:lnTo>
                  <a:lnTo>
                    <a:pt x="1700936" y="2800362"/>
                  </a:lnTo>
                  <a:lnTo>
                    <a:pt x="2512720" y="2800362"/>
                  </a:lnTo>
                  <a:lnTo>
                    <a:pt x="2512720" y="2617952"/>
                  </a:lnTo>
                  <a:close/>
                </a:path>
                <a:path w="5930265" h="3529329">
                  <a:moveTo>
                    <a:pt x="5929846" y="0"/>
                  </a:moveTo>
                  <a:lnTo>
                    <a:pt x="3264243" y="0"/>
                  </a:lnTo>
                  <a:lnTo>
                    <a:pt x="3264243" y="3529253"/>
                  </a:lnTo>
                  <a:lnTo>
                    <a:pt x="5929846" y="3529253"/>
                  </a:lnTo>
                  <a:lnTo>
                    <a:pt x="5929846" y="0"/>
                  </a:lnTo>
                  <a:close/>
                </a:path>
              </a:pathLst>
            </a:custGeom>
            <a:solidFill>
              <a:srgbClr val="FFFFFF"/>
            </a:solidFill>
          </p:spPr>
          <p:txBody>
            <a:bodyPr wrap="square" lIns="0" tIns="0" rIns="0" bIns="0" rtlCol="0"/>
            <a:lstStyle/>
            <a:p>
              <a:endParaRPr/>
            </a:p>
          </p:txBody>
        </p:sp>
      </p:grpSp>
      <p:sp>
        <p:nvSpPr>
          <p:cNvPr id="56" name="object 56"/>
          <p:cNvSpPr txBox="1"/>
          <p:nvPr/>
        </p:nvSpPr>
        <p:spPr>
          <a:xfrm>
            <a:off x="4101945" y="8768108"/>
            <a:ext cx="2698115" cy="337208"/>
          </a:xfrm>
          <a:prstGeom prst="rect">
            <a:avLst/>
          </a:prstGeom>
        </p:spPr>
        <p:txBody>
          <a:bodyPr vert="horz" wrap="square" lIns="0" tIns="12065" rIns="0" bIns="0" rtlCol="0">
            <a:spAutoFit/>
          </a:bodyPr>
          <a:lstStyle/>
          <a:p>
            <a:pPr marL="71120" marR="5080" indent="-59055">
              <a:lnSpc>
                <a:spcPct val="118100"/>
              </a:lnSpc>
              <a:spcBef>
                <a:spcPts val="95"/>
              </a:spcBef>
            </a:pPr>
            <a:r>
              <a:rPr lang="en-US" sz="900" b="1" spc="230" dirty="0" smtClean="0">
                <a:solidFill>
                  <a:srgbClr val="221815"/>
                </a:solidFill>
                <a:latin typeface="Yu Gothic UI" panose="020B0500000000000000" pitchFamily="50" charset="-128"/>
                <a:ea typeface="Yu Gothic UI" panose="020B0500000000000000" pitchFamily="50" charset="-128"/>
                <a:cs typeface="SimSun"/>
              </a:rPr>
              <a:t> </a:t>
            </a:r>
            <a:r>
              <a:rPr sz="900" b="1" spc="180" dirty="0" smtClean="0">
                <a:solidFill>
                  <a:srgbClr val="221815"/>
                </a:solidFill>
                <a:latin typeface="Yu Gothic UI" panose="020B0500000000000000" pitchFamily="50" charset="-128"/>
                <a:ea typeface="Yu Gothic UI" panose="020B0500000000000000" pitchFamily="50" charset="-128"/>
                <a:cs typeface="SimSun"/>
              </a:rPr>
              <a:t>「</a:t>
            </a:r>
            <a:r>
              <a:rPr sz="900" b="1" spc="180" dirty="0">
                <a:solidFill>
                  <a:srgbClr val="221815"/>
                </a:solidFill>
                <a:latin typeface="Yu Gothic UI" panose="020B0500000000000000" pitchFamily="50" charset="-128"/>
                <a:ea typeface="Yu Gothic UI" panose="020B0500000000000000" pitchFamily="50" charset="-128"/>
                <a:cs typeface="SimSun"/>
              </a:rPr>
              <a:t>電子保証にかかる「認証キー」</a:t>
            </a:r>
            <a:r>
              <a:rPr sz="900" b="1" spc="180" dirty="0" err="1">
                <a:solidFill>
                  <a:srgbClr val="221815"/>
                </a:solidFill>
                <a:latin typeface="Yu Gothic UI" panose="020B0500000000000000" pitchFamily="50" charset="-128"/>
                <a:ea typeface="Yu Gothic UI" panose="020B0500000000000000" pitchFamily="50" charset="-128"/>
                <a:cs typeface="SimSun"/>
              </a:rPr>
              <a:t>のお知らせ」</a:t>
            </a:r>
            <a:r>
              <a:rPr sz="900" b="1" spc="180" dirty="0" err="1" smtClean="0">
                <a:solidFill>
                  <a:srgbClr val="221815"/>
                </a:solidFill>
                <a:latin typeface="Yu Gothic UI" panose="020B0500000000000000" pitchFamily="50" charset="-128"/>
                <a:ea typeface="Yu Gothic UI" panose="020B0500000000000000" pitchFamily="50" charset="-128"/>
                <a:cs typeface="SimSun"/>
              </a:rPr>
              <a:t>をダウンロードし保存してください</a:t>
            </a:r>
            <a:r>
              <a:rPr sz="900" b="1" spc="180" dirty="0">
                <a:solidFill>
                  <a:srgbClr val="221815"/>
                </a:solidFill>
                <a:latin typeface="Yu Gothic UI" panose="020B0500000000000000" pitchFamily="50" charset="-128"/>
                <a:ea typeface="Yu Gothic UI" panose="020B0500000000000000" pitchFamily="50" charset="-128"/>
                <a:cs typeface="SimSun"/>
              </a:rPr>
              <a:t>。</a:t>
            </a:r>
            <a:endParaRPr sz="900" b="1" spc="180" dirty="0">
              <a:latin typeface="Yu Gothic UI" panose="020B0500000000000000" pitchFamily="50" charset="-128"/>
              <a:ea typeface="Yu Gothic UI" panose="020B0500000000000000" pitchFamily="50" charset="-128"/>
              <a:cs typeface="SimSun"/>
            </a:endParaRPr>
          </a:p>
        </p:txBody>
      </p:sp>
      <p:sp>
        <p:nvSpPr>
          <p:cNvPr id="57" name="object 57"/>
          <p:cNvSpPr txBox="1"/>
          <p:nvPr/>
        </p:nvSpPr>
        <p:spPr>
          <a:xfrm>
            <a:off x="4710192" y="5432163"/>
            <a:ext cx="1532255" cy="127635"/>
          </a:xfrm>
          <a:prstGeom prst="rect">
            <a:avLst/>
          </a:prstGeom>
        </p:spPr>
        <p:txBody>
          <a:bodyPr vert="horz" wrap="square" lIns="0" tIns="15240" rIns="0" bIns="0" rtlCol="0">
            <a:spAutoFit/>
          </a:bodyPr>
          <a:lstStyle/>
          <a:p>
            <a:pPr marL="12700">
              <a:lnSpc>
                <a:spcPct val="100000"/>
              </a:lnSpc>
              <a:spcBef>
                <a:spcPts val="120"/>
              </a:spcBef>
            </a:pPr>
            <a:r>
              <a:rPr sz="650" dirty="0">
                <a:solidFill>
                  <a:srgbClr val="221815"/>
                </a:solidFill>
                <a:latin typeface="ＭＳ Ｐゴシック"/>
                <a:cs typeface="ＭＳ Ｐゴシック"/>
              </a:rPr>
              <a:t>電子保証にかかる「認証キー」のお知ら</a:t>
            </a:r>
            <a:r>
              <a:rPr sz="650" spc="-50" dirty="0">
                <a:solidFill>
                  <a:srgbClr val="221815"/>
                </a:solidFill>
                <a:latin typeface="ＭＳ Ｐゴシック"/>
                <a:cs typeface="ＭＳ Ｐゴシック"/>
              </a:rPr>
              <a:t>せ</a:t>
            </a:r>
            <a:endParaRPr sz="650" dirty="0">
              <a:latin typeface="ＭＳ Ｐゴシック"/>
              <a:cs typeface="ＭＳ Ｐゴシック"/>
            </a:endParaRPr>
          </a:p>
        </p:txBody>
      </p:sp>
      <p:sp>
        <p:nvSpPr>
          <p:cNvPr id="58" name="object 58"/>
          <p:cNvSpPr txBox="1"/>
          <p:nvPr/>
        </p:nvSpPr>
        <p:spPr>
          <a:xfrm>
            <a:off x="4445453" y="5650862"/>
            <a:ext cx="1923598" cy="359586"/>
          </a:xfrm>
          <a:prstGeom prst="rect">
            <a:avLst/>
          </a:prstGeom>
        </p:spPr>
        <p:txBody>
          <a:bodyPr vert="horz" wrap="square" lIns="0" tIns="12700" rIns="0" bIns="0" rtlCol="0">
            <a:spAutoFit/>
          </a:bodyPr>
          <a:lstStyle/>
          <a:p>
            <a:pPr marL="19050" marR="5080" indent="45085">
              <a:lnSpc>
                <a:spcPct val="139800"/>
              </a:lnSpc>
              <a:spcBef>
                <a:spcPts val="100"/>
              </a:spcBef>
            </a:pPr>
            <a:r>
              <a:rPr sz="400" spc="10" dirty="0">
                <a:solidFill>
                  <a:srgbClr val="221815"/>
                </a:solidFill>
                <a:latin typeface="ＭＳ Ｐ明朝"/>
                <a:cs typeface="ＭＳ Ｐ明朝"/>
              </a:rPr>
              <a:t>電子証書を 「保証確認サービス </a:t>
            </a:r>
            <a:r>
              <a:rPr sz="400" dirty="0">
                <a:solidFill>
                  <a:srgbClr val="221815"/>
                </a:solidFill>
                <a:latin typeface="ＭＳ Ｐ明朝"/>
                <a:cs typeface="ＭＳ Ｐ明朝"/>
              </a:rPr>
              <a:t>（</a:t>
            </a:r>
            <a:r>
              <a:rPr sz="400" spc="-70" dirty="0">
                <a:solidFill>
                  <a:srgbClr val="221815"/>
                </a:solidFill>
                <a:latin typeface="ＭＳ Ｐ明朝"/>
                <a:cs typeface="ＭＳ Ｐ明朝"/>
              </a:rPr>
              <a:t> </a:t>
            </a:r>
            <a:r>
              <a:rPr sz="400" spc="75" dirty="0">
                <a:solidFill>
                  <a:srgbClr val="221815"/>
                </a:solidFill>
                <a:latin typeface="ＭＳ Ｐ明朝"/>
                <a:cs typeface="ＭＳ Ｐ明朝"/>
              </a:rPr>
              <a:t>D</a:t>
            </a:r>
            <a:r>
              <a:rPr sz="400" spc="60" dirty="0">
                <a:solidFill>
                  <a:srgbClr val="221815"/>
                </a:solidFill>
                <a:latin typeface="ＭＳ Ｐ明朝"/>
                <a:cs typeface="ＭＳ Ｐ明朝"/>
              </a:rPr>
              <a:t> - </a:t>
            </a:r>
            <a:r>
              <a:rPr sz="400" spc="75" dirty="0">
                <a:solidFill>
                  <a:srgbClr val="221815"/>
                </a:solidFill>
                <a:latin typeface="ＭＳ Ｐ明朝"/>
                <a:cs typeface="ＭＳ Ｐ明朝"/>
              </a:rPr>
              <a:t>S</a:t>
            </a:r>
            <a:r>
              <a:rPr sz="400" spc="60" dirty="0">
                <a:solidFill>
                  <a:srgbClr val="221815"/>
                </a:solidFill>
                <a:latin typeface="ＭＳ Ｐ明朝"/>
                <a:cs typeface="ＭＳ Ｐ明朝"/>
              </a:rPr>
              <a:t> </a:t>
            </a:r>
            <a:r>
              <a:rPr sz="400" spc="75" dirty="0">
                <a:solidFill>
                  <a:srgbClr val="221815"/>
                </a:solidFill>
                <a:latin typeface="ＭＳ Ｐ明朝"/>
                <a:cs typeface="ＭＳ Ｐ明朝"/>
              </a:rPr>
              <a:t>u</a:t>
            </a:r>
            <a:r>
              <a:rPr sz="400" spc="60" dirty="0">
                <a:solidFill>
                  <a:srgbClr val="221815"/>
                </a:solidFill>
                <a:latin typeface="ＭＳ Ｐ明朝"/>
                <a:cs typeface="ＭＳ Ｐ明朝"/>
              </a:rPr>
              <a:t> </a:t>
            </a:r>
            <a:r>
              <a:rPr sz="400" spc="75" dirty="0">
                <a:solidFill>
                  <a:srgbClr val="221815"/>
                </a:solidFill>
                <a:latin typeface="ＭＳ Ｐ明朝"/>
                <a:cs typeface="ＭＳ Ｐ明朝"/>
              </a:rPr>
              <a:t>r</a:t>
            </a:r>
            <a:r>
              <a:rPr sz="400" spc="60" dirty="0">
                <a:solidFill>
                  <a:srgbClr val="221815"/>
                </a:solidFill>
                <a:latin typeface="ＭＳ Ｐ明朝"/>
                <a:cs typeface="ＭＳ Ｐ明朝"/>
              </a:rPr>
              <a:t> </a:t>
            </a:r>
            <a:r>
              <a:rPr sz="400" dirty="0">
                <a:solidFill>
                  <a:srgbClr val="221815"/>
                </a:solidFill>
                <a:latin typeface="ＭＳ Ｐ明朝"/>
                <a:cs typeface="ＭＳ Ｐ明朝"/>
              </a:rPr>
              <a:t>e</a:t>
            </a:r>
            <a:r>
              <a:rPr sz="400" spc="175" dirty="0">
                <a:solidFill>
                  <a:srgbClr val="221815"/>
                </a:solidFill>
                <a:latin typeface="ＭＳ Ｐ明朝"/>
                <a:cs typeface="ＭＳ Ｐ明朝"/>
              </a:rPr>
              <a:t> </a:t>
            </a:r>
            <a:r>
              <a:rPr sz="400" dirty="0">
                <a:solidFill>
                  <a:srgbClr val="221815"/>
                </a:solidFill>
                <a:latin typeface="ＭＳ Ｐ明朝"/>
                <a:cs typeface="ＭＳ Ｐ明朝"/>
              </a:rPr>
              <a:t>）</a:t>
            </a:r>
            <a:r>
              <a:rPr sz="400" spc="-5" dirty="0">
                <a:solidFill>
                  <a:srgbClr val="221815"/>
                </a:solidFill>
                <a:latin typeface="ＭＳ Ｐ明朝"/>
                <a:cs typeface="ＭＳ Ｐ明朝"/>
              </a:rPr>
              <a:t>」 に掲載しましたので、 お知らせし</a:t>
            </a:r>
            <a:r>
              <a:rPr sz="400" spc="-20" dirty="0">
                <a:solidFill>
                  <a:srgbClr val="221815"/>
                </a:solidFill>
                <a:latin typeface="ＭＳ Ｐ明朝"/>
                <a:cs typeface="ＭＳ Ｐ明朝"/>
              </a:rPr>
              <a:t>ます。</a:t>
            </a:r>
            <a:endParaRPr sz="400" dirty="0">
              <a:latin typeface="ＭＳ Ｐ明朝"/>
              <a:cs typeface="ＭＳ Ｐ明朝"/>
            </a:endParaRPr>
          </a:p>
          <a:p>
            <a:pPr marL="64135">
              <a:lnSpc>
                <a:spcPct val="100000"/>
              </a:lnSpc>
              <a:spcBef>
                <a:spcPts val="190"/>
              </a:spcBef>
            </a:pPr>
            <a:r>
              <a:rPr sz="400" spc="10" dirty="0">
                <a:solidFill>
                  <a:srgbClr val="221815"/>
                </a:solidFill>
                <a:latin typeface="ＭＳ Ｐ明朝"/>
                <a:cs typeface="ＭＳ Ｐ明朝"/>
              </a:rPr>
              <a:t>つきましては、 お客様にて下記内容をご確認いただき、 次のいずれかの方法で</a:t>
            </a:r>
            <a:r>
              <a:rPr sz="400" u="sng" spc="10" dirty="0">
                <a:solidFill>
                  <a:srgbClr val="221815"/>
                </a:solidFill>
                <a:uFill>
                  <a:solidFill>
                    <a:srgbClr val="221815"/>
                  </a:solidFill>
                </a:uFill>
                <a:latin typeface="ＭＳ Ｐ明朝"/>
                <a:cs typeface="ＭＳ Ｐ明朝"/>
              </a:rPr>
              <a:t>この</a:t>
            </a:r>
            <a:endParaRPr sz="400" spc="10" dirty="0">
              <a:latin typeface="ＭＳ Ｐ明朝"/>
              <a:cs typeface="ＭＳ Ｐ明朝"/>
            </a:endParaRPr>
          </a:p>
          <a:p>
            <a:pPr marL="12700">
              <a:lnSpc>
                <a:spcPct val="100000"/>
              </a:lnSpc>
              <a:spcBef>
                <a:spcPts val="190"/>
              </a:spcBef>
            </a:pPr>
            <a:r>
              <a:rPr sz="400" u="sng" spc="-35" dirty="0">
                <a:solidFill>
                  <a:srgbClr val="221815"/>
                </a:solidFill>
                <a:uFill>
                  <a:solidFill>
                    <a:srgbClr val="221815"/>
                  </a:solidFill>
                </a:uFill>
                <a:latin typeface="ＭＳ Ｐ明朝"/>
                <a:cs typeface="ＭＳ Ｐ明朝"/>
              </a:rPr>
              <a:t> </a:t>
            </a:r>
            <a:r>
              <a:rPr sz="400" u="sng" dirty="0" smtClean="0">
                <a:solidFill>
                  <a:srgbClr val="221815"/>
                </a:solidFill>
                <a:uFill>
                  <a:solidFill>
                    <a:srgbClr val="221815"/>
                  </a:solidFill>
                </a:uFill>
                <a:latin typeface="ＭＳ Ｐ明朝"/>
                <a:cs typeface="ＭＳ Ｐ明朝"/>
              </a:rPr>
              <a:t>P</a:t>
            </a:r>
            <a:r>
              <a:rPr lang="en-US" sz="400" u="sng" dirty="0" smtClean="0">
                <a:solidFill>
                  <a:srgbClr val="221815"/>
                </a:solidFill>
                <a:uFill>
                  <a:solidFill>
                    <a:srgbClr val="221815"/>
                  </a:solidFill>
                </a:uFill>
                <a:latin typeface="ＭＳ Ｐ明朝"/>
                <a:cs typeface="ＭＳ Ｐ明朝"/>
              </a:rPr>
              <a:t> </a:t>
            </a:r>
            <a:r>
              <a:rPr sz="400" u="sng" dirty="0" smtClean="0">
                <a:solidFill>
                  <a:srgbClr val="221815"/>
                </a:solidFill>
                <a:uFill>
                  <a:solidFill>
                    <a:srgbClr val="221815"/>
                  </a:solidFill>
                </a:uFill>
                <a:latin typeface="ＭＳ Ｐ明朝"/>
                <a:cs typeface="ＭＳ Ｐ明朝"/>
              </a:rPr>
              <a:t>D</a:t>
            </a:r>
            <a:r>
              <a:rPr lang="en-US" sz="400" u="sng" dirty="0" smtClean="0">
                <a:solidFill>
                  <a:srgbClr val="221815"/>
                </a:solidFill>
                <a:uFill>
                  <a:solidFill>
                    <a:srgbClr val="221815"/>
                  </a:solidFill>
                </a:uFill>
                <a:latin typeface="ＭＳ Ｐ明朝"/>
                <a:cs typeface="ＭＳ Ｐ明朝"/>
              </a:rPr>
              <a:t> </a:t>
            </a:r>
            <a:r>
              <a:rPr sz="400" u="sng" dirty="0" smtClean="0">
                <a:solidFill>
                  <a:srgbClr val="221815"/>
                </a:solidFill>
                <a:uFill>
                  <a:solidFill>
                    <a:srgbClr val="221815"/>
                  </a:solidFill>
                </a:uFill>
                <a:latin typeface="ＭＳ Ｐ明朝"/>
                <a:cs typeface="ＭＳ Ｐ明朝"/>
              </a:rPr>
              <a:t>F</a:t>
            </a:r>
            <a:r>
              <a:rPr sz="400" u="sng" spc="-5" dirty="0" smtClean="0">
                <a:solidFill>
                  <a:srgbClr val="221815"/>
                </a:solidFill>
                <a:uFill>
                  <a:solidFill>
                    <a:srgbClr val="221815"/>
                  </a:solidFill>
                </a:uFill>
                <a:latin typeface="ＭＳ Ｐ明朝"/>
                <a:cs typeface="ＭＳ Ｐ明朝"/>
              </a:rPr>
              <a:t> </a:t>
            </a:r>
            <a:r>
              <a:rPr sz="400" u="sng" spc="20" dirty="0">
                <a:solidFill>
                  <a:srgbClr val="221815"/>
                </a:solidFill>
                <a:uFill>
                  <a:solidFill>
                    <a:srgbClr val="221815"/>
                  </a:solidFill>
                </a:uFill>
                <a:latin typeface="ＭＳ Ｐ明朝"/>
                <a:cs typeface="ＭＳ Ｐ明朝"/>
              </a:rPr>
              <a:t>ファイルを発注者様にご提出ください。</a:t>
            </a:r>
            <a:endParaRPr sz="400" spc="20" dirty="0">
              <a:latin typeface="ＭＳ Ｐ明朝"/>
              <a:cs typeface="ＭＳ Ｐ明朝"/>
            </a:endParaRPr>
          </a:p>
        </p:txBody>
      </p:sp>
      <p:sp>
        <p:nvSpPr>
          <p:cNvPr id="59" name="object 59"/>
          <p:cNvSpPr txBox="1"/>
          <p:nvPr/>
        </p:nvSpPr>
        <p:spPr>
          <a:xfrm>
            <a:off x="4596116" y="6925345"/>
            <a:ext cx="259079" cy="86995"/>
          </a:xfrm>
          <a:prstGeom prst="rect">
            <a:avLst/>
          </a:prstGeom>
        </p:spPr>
        <p:txBody>
          <a:bodyPr vert="horz" wrap="square" lIns="0" tIns="12700" rIns="0" bIns="0" rtlCol="0">
            <a:spAutoFit/>
          </a:bodyPr>
          <a:lstStyle/>
          <a:p>
            <a:pPr marL="12700">
              <a:lnSpc>
                <a:spcPct val="100000"/>
              </a:lnSpc>
              <a:spcBef>
                <a:spcPts val="100"/>
              </a:spcBef>
              <a:tabLst>
                <a:tab pos="194310" algn="l"/>
              </a:tabLst>
            </a:pPr>
            <a:r>
              <a:rPr sz="400" spc="-50" dirty="0">
                <a:solidFill>
                  <a:srgbClr val="221815"/>
                </a:solidFill>
                <a:latin typeface="ＭＳ Ｐ明朝"/>
                <a:cs typeface="ＭＳ Ｐ明朝"/>
              </a:rPr>
              <a:t>工</a:t>
            </a:r>
            <a:r>
              <a:rPr sz="400" dirty="0">
                <a:solidFill>
                  <a:srgbClr val="221815"/>
                </a:solidFill>
                <a:latin typeface="ＭＳ Ｐ明朝"/>
                <a:cs typeface="ＭＳ Ｐ明朝"/>
              </a:rPr>
              <a:t>	</a:t>
            </a:r>
            <a:r>
              <a:rPr sz="400" spc="-50" dirty="0">
                <a:solidFill>
                  <a:srgbClr val="221815"/>
                </a:solidFill>
                <a:latin typeface="ＭＳ Ｐ明朝"/>
                <a:cs typeface="ＭＳ Ｐ明朝"/>
              </a:rPr>
              <a:t>事</a:t>
            </a:r>
            <a:endParaRPr sz="400" dirty="0">
              <a:latin typeface="ＭＳ Ｐ明朝"/>
              <a:cs typeface="ＭＳ Ｐ明朝"/>
            </a:endParaRPr>
          </a:p>
        </p:txBody>
      </p:sp>
      <p:sp>
        <p:nvSpPr>
          <p:cNvPr id="60" name="object 60"/>
          <p:cNvSpPr txBox="1"/>
          <p:nvPr/>
        </p:nvSpPr>
        <p:spPr>
          <a:xfrm>
            <a:off x="4412208" y="7907342"/>
            <a:ext cx="2164080" cy="360000"/>
          </a:xfrm>
          <a:prstGeom prst="rect">
            <a:avLst/>
          </a:prstGeom>
          <a:ln w="3403">
            <a:solidFill>
              <a:srgbClr val="221815"/>
            </a:solidFill>
          </a:ln>
        </p:spPr>
        <p:txBody>
          <a:bodyPr vert="horz" wrap="square" lIns="0" tIns="1270" rIns="0" bIns="0" rtlCol="0" anchor="ctr">
            <a:spAutoFit/>
          </a:bodyPr>
          <a:lstStyle/>
          <a:p>
            <a:pPr marL="46355">
              <a:lnSpc>
                <a:spcPct val="140000"/>
              </a:lnSpc>
            </a:pPr>
            <a:r>
              <a:rPr lang="en-US" altLang="ja-JP" sz="400" dirty="0" smtClean="0">
                <a:solidFill>
                  <a:srgbClr val="221815"/>
                </a:solidFill>
                <a:latin typeface="ＭＳ Ｐ明朝"/>
                <a:cs typeface="ＭＳ Ｐ明朝"/>
              </a:rPr>
              <a:t>【</a:t>
            </a:r>
            <a:r>
              <a:rPr sz="400" spc="-5" dirty="0" err="1" smtClean="0">
                <a:solidFill>
                  <a:srgbClr val="221815"/>
                </a:solidFill>
                <a:latin typeface="ＭＳ Ｐ明朝"/>
                <a:cs typeface="ＭＳ Ｐ明朝"/>
              </a:rPr>
              <a:t>発注者様へのお願い</a:t>
            </a:r>
            <a:r>
              <a:rPr sz="400" spc="-5" dirty="0">
                <a:solidFill>
                  <a:srgbClr val="221815"/>
                </a:solidFill>
                <a:latin typeface="ＭＳ Ｐ明朝"/>
                <a:cs typeface="ＭＳ Ｐ明朝"/>
              </a:rPr>
              <a:t>】</a:t>
            </a:r>
            <a:endParaRPr sz="400" dirty="0">
              <a:latin typeface="ＭＳ Ｐ明朝"/>
              <a:cs typeface="ＭＳ Ｐ明朝"/>
            </a:endParaRPr>
          </a:p>
          <a:p>
            <a:pPr marL="46355" marR="71120" indent="67945">
              <a:lnSpc>
                <a:spcPct val="140000"/>
              </a:lnSpc>
            </a:pPr>
            <a:r>
              <a:rPr sz="400" spc="30" dirty="0">
                <a:solidFill>
                  <a:srgbClr val="221815"/>
                </a:solidFill>
                <a:latin typeface="ＭＳ Ｐ明朝"/>
                <a:cs typeface="ＭＳ Ｐ明朝"/>
              </a:rPr>
              <a:t>「保証確認サービス （ D - S u r e ）」 にログインし、 上記の 「保証契約番号」 と 「認証キー」  をもって電子証書を閲覧ください。</a:t>
            </a:r>
            <a:endParaRPr sz="400" spc="30" dirty="0">
              <a:latin typeface="ＭＳ Ｐ明朝"/>
              <a:cs typeface="ＭＳ Ｐ明朝"/>
            </a:endParaRPr>
          </a:p>
        </p:txBody>
      </p:sp>
      <p:sp>
        <p:nvSpPr>
          <p:cNvPr id="61" name="object 61"/>
          <p:cNvSpPr txBox="1"/>
          <p:nvPr/>
        </p:nvSpPr>
        <p:spPr>
          <a:xfrm>
            <a:off x="4452048" y="6034666"/>
            <a:ext cx="2018030" cy="906338"/>
          </a:xfrm>
          <a:prstGeom prst="rect">
            <a:avLst/>
          </a:prstGeom>
        </p:spPr>
        <p:txBody>
          <a:bodyPr vert="horz" wrap="square" lIns="0" tIns="12700" rIns="0" bIns="0" rtlCol="0">
            <a:spAutoFit/>
          </a:bodyPr>
          <a:lstStyle/>
          <a:p>
            <a:pPr marL="972819" marR="582295" indent="-438150">
              <a:lnSpc>
                <a:spcPct val="139800"/>
              </a:lnSpc>
              <a:spcBef>
                <a:spcPts val="100"/>
              </a:spcBef>
            </a:pPr>
            <a:r>
              <a:rPr lang="ja-JP" altLang="en-US" sz="400" spc="45" dirty="0" smtClean="0">
                <a:solidFill>
                  <a:srgbClr val="221815"/>
                </a:solidFill>
                <a:latin typeface="ＭＳ Ｐ明朝"/>
                <a:cs typeface="ＭＳ Ｐ明朝"/>
              </a:rPr>
              <a:t>①</a:t>
            </a:r>
            <a:r>
              <a:rPr sz="400" spc="45" dirty="0" err="1" smtClean="0">
                <a:solidFill>
                  <a:srgbClr val="221815"/>
                </a:solidFill>
                <a:latin typeface="ＭＳ Ｐ明朝"/>
                <a:cs typeface="ＭＳ Ｐ明朝"/>
              </a:rPr>
              <a:t>電子契約システムへのアップロード</a:t>
            </a:r>
            <a:r>
              <a:rPr sz="400" spc="30" dirty="0" err="1" smtClean="0">
                <a:solidFill>
                  <a:srgbClr val="221815"/>
                </a:solidFill>
                <a:latin typeface="ＭＳ Ｐ明朝"/>
                <a:cs typeface="ＭＳ Ｐ明朝"/>
              </a:rPr>
              <a:t>又は</a:t>
            </a:r>
            <a:endParaRPr sz="400" dirty="0">
              <a:latin typeface="ＭＳ Ｐ明朝"/>
              <a:cs typeface="ＭＳ Ｐ明朝"/>
            </a:endParaRPr>
          </a:p>
          <a:p>
            <a:pPr marL="534670">
              <a:lnSpc>
                <a:spcPct val="100000"/>
              </a:lnSpc>
              <a:spcBef>
                <a:spcPts val="190"/>
              </a:spcBef>
            </a:pPr>
            <a:r>
              <a:rPr lang="ja-JP" altLang="en-US" sz="400" dirty="0">
                <a:solidFill>
                  <a:srgbClr val="221815"/>
                </a:solidFill>
                <a:latin typeface="ＭＳ Ｐ明朝"/>
                <a:cs typeface="ＭＳ Ｐ明朝"/>
              </a:rPr>
              <a:t>②</a:t>
            </a:r>
            <a:r>
              <a:rPr sz="400" spc="-5" dirty="0" err="1" smtClean="0">
                <a:solidFill>
                  <a:srgbClr val="221815"/>
                </a:solidFill>
                <a:latin typeface="ＭＳ Ｐ明朝"/>
                <a:cs typeface="ＭＳ Ｐ明朝"/>
              </a:rPr>
              <a:t>電子メールに添付して送信</a:t>
            </a:r>
            <a:endParaRPr sz="400" dirty="0">
              <a:latin typeface="ＭＳ Ｐ明朝"/>
              <a:cs typeface="ＭＳ Ｐ明朝"/>
            </a:endParaRPr>
          </a:p>
          <a:p>
            <a:pPr>
              <a:lnSpc>
                <a:spcPct val="100000"/>
              </a:lnSpc>
              <a:spcBef>
                <a:spcPts val="45"/>
              </a:spcBef>
            </a:pPr>
            <a:endParaRPr sz="250" dirty="0">
              <a:latin typeface="ＭＳ Ｐ明朝"/>
              <a:cs typeface="ＭＳ Ｐ明朝"/>
            </a:endParaRPr>
          </a:p>
          <a:p>
            <a:pPr marL="31115" marR="58419" indent="43180" algn="just">
              <a:lnSpc>
                <a:spcPct val="153100"/>
              </a:lnSpc>
              <a:spcBef>
                <a:spcPts val="355"/>
              </a:spcBef>
            </a:pPr>
            <a:r>
              <a:rPr lang="ja-JP" altLang="en-US" sz="400" spc="20" dirty="0" smtClean="0">
                <a:solidFill>
                  <a:srgbClr val="221815"/>
                </a:solidFill>
                <a:latin typeface="ＭＳ Ｐ明朝" panose="02020600040205080304" pitchFamily="18" charset="-128"/>
                <a:ea typeface="ＭＳ Ｐ明朝" panose="02020600040205080304" pitchFamily="18" charset="-128"/>
                <a:cs typeface="ＭＳ Ｐ明朝"/>
              </a:rPr>
              <a:t>電子保証のご利用にあたっては、 発注者様への 「保証契約番号」 と 「認証キー」 の</a:t>
            </a:r>
            <a:r>
              <a:rPr lang="ja-JP" altLang="en-US" sz="400" spc="10" dirty="0" smtClean="0">
                <a:solidFill>
                  <a:srgbClr val="221815"/>
                </a:solidFill>
                <a:latin typeface="ＭＳ Ｐ明朝" panose="02020600040205080304" pitchFamily="18" charset="-128"/>
                <a:ea typeface="ＭＳ Ｐ明朝" panose="02020600040205080304" pitchFamily="18" charset="-128"/>
                <a:cs typeface="ＭＳ Ｐ明朝"/>
              </a:rPr>
              <a:t>ご提出をもって、 前払金請求手続 （前払金保証）、 又は請負契約締結手続 （契約保証）が完了いたします。</a:t>
            </a:r>
            <a:endParaRPr lang="ja-JP" altLang="en-US" sz="400" spc="10" dirty="0" smtClean="0">
              <a:latin typeface="ＭＳ Ｐ明朝" panose="02020600040205080304" pitchFamily="18" charset="-128"/>
              <a:ea typeface="ＭＳ Ｐ明朝" panose="02020600040205080304" pitchFamily="18" charset="-128"/>
              <a:cs typeface="ＭＳ Ｐ明朝"/>
            </a:endParaRPr>
          </a:p>
          <a:p>
            <a:pPr marL="74930" algn="just">
              <a:lnSpc>
                <a:spcPct val="100000"/>
              </a:lnSpc>
              <a:spcBef>
                <a:spcPts val="220"/>
              </a:spcBef>
            </a:pPr>
            <a:r>
              <a:rPr lang="ja-JP" altLang="en-US" sz="400" spc="20" dirty="0" smtClean="0">
                <a:solidFill>
                  <a:srgbClr val="221815"/>
                </a:solidFill>
                <a:latin typeface="ＭＳ Ｐ明朝" panose="02020600040205080304" pitchFamily="18" charset="-128"/>
                <a:ea typeface="ＭＳ Ｐ明朝" panose="02020600040205080304" pitchFamily="18" charset="-128"/>
                <a:cs typeface="ＭＳ Ｐ明朝"/>
              </a:rPr>
              <a:t>ご不明な点がございましたら、 当社の営業部 ・ 支店までお問い合わせください。</a:t>
            </a:r>
            <a:endParaRPr lang="ja-JP" altLang="en-US" sz="400" spc="20" dirty="0" smtClean="0">
              <a:latin typeface="ＭＳ Ｐ明朝" panose="02020600040205080304" pitchFamily="18" charset="-128"/>
              <a:ea typeface="ＭＳ Ｐ明朝" panose="02020600040205080304" pitchFamily="18" charset="-128"/>
              <a:cs typeface="ＭＳ Ｐ明朝"/>
            </a:endParaRPr>
          </a:p>
          <a:p>
            <a:pPr>
              <a:lnSpc>
                <a:spcPct val="100000"/>
              </a:lnSpc>
            </a:pPr>
            <a:endParaRPr sz="400" dirty="0">
              <a:latin typeface="ＭＳ Ｐ明朝"/>
              <a:cs typeface="ＭＳ Ｐ明朝"/>
            </a:endParaRPr>
          </a:p>
          <a:p>
            <a:pPr>
              <a:lnSpc>
                <a:spcPct val="100000"/>
              </a:lnSpc>
              <a:spcBef>
                <a:spcPts val="60"/>
              </a:spcBef>
            </a:pPr>
            <a:endParaRPr sz="250" dirty="0">
              <a:latin typeface="ＭＳ Ｐ明朝"/>
              <a:cs typeface="ＭＳ Ｐ明朝"/>
            </a:endParaRPr>
          </a:p>
          <a:p>
            <a:pPr marL="29845" algn="ctr">
              <a:lnSpc>
                <a:spcPct val="100000"/>
              </a:lnSpc>
            </a:pPr>
            <a:r>
              <a:rPr sz="400" dirty="0">
                <a:solidFill>
                  <a:srgbClr val="221815"/>
                </a:solidFill>
                <a:latin typeface="ＭＳ Ｐ明朝"/>
                <a:cs typeface="ＭＳ Ｐ明朝"/>
              </a:rPr>
              <a:t>記</a:t>
            </a:r>
            <a:endParaRPr sz="400" dirty="0">
              <a:latin typeface="ＭＳ Ｐ明朝"/>
              <a:cs typeface="ＭＳ Ｐ明朝"/>
            </a:endParaRPr>
          </a:p>
        </p:txBody>
      </p:sp>
      <p:grpSp>
        <p:nvGrpSpPr>
          <p:cNvPr id="62" name="object 62"/>
          <p:cNvGrpSpPr/>
          <p:nvPr/>
        </p:nvGrpSpPr>
        <p:grpSpPr>
          <a:xfrm>
            <a:off x="4142587" y="5187607"/>
            <a:ext cx="2878455" cy="3540760"/>
            <a:chOff x="4142587" y="5187607"/>
            <a:chExt cx="2878455" cy="3540760"/>
          </a:xfrm>
        </p:grpSpPr>
        <p:pic>
          <p:nvPicPr>
            <p:cNvPr id="63" name="object 63"/>
            <p:cNvPicPr/>
            <p:nvPr/>
          </p:nvPicPr>
          <p:blipFill>
            <a:blip r:embed="rId6" cstate="print"/>
            <a:stretch>
              <a:fillRect/>
            </a:stretch>
          </p:blipFill>
          <p:spPr>
            <a:xfrm>
              <a:off x="5633848" y="8324751"/>
              <a:ext cx="929191" cy="113537"/>
            </a:xfrm>
            <a:prstGeom prst="rect">
              <a:avLst/>
            </a:prstGeom>
          </p:spPr>
        </p:pic>
        <p:sp>
          <p:nvSpPr>
            <p:cNvPr id="64" name="object 64"/>
            <p:cNvSpPr/>
            <p:nvPr/>
          </p:nvSpPr>
          <p:spPr>
            <a:xfrm>
              <a:off x="4148302" y="5193322"/>
              <a:ext cx="2665730" cy="3529329"/>
            </a:xfrm>
            <a:custGeom>
              <a:avLst/>
              <a:gdLst/>
              <a:ahLst/>
              <a:cxnLst/>
              <a:rect l="l" t="t" r="r" b="b"/>
              <a:pathLst>
                <a:path w="2665729" h="3529329">
                  <a:moveTo>
                    <a:pt x="0" y="3529253"/>
                  </a:moveTo>
                  <a:lnTo>
                    <a:pt x="2665603" y="3529253"/>
                  </a:lnTo>
                  <a:lnTo>
                    <a:pt x="2665603" y="0"/>
                  </a:lnTo>
                  <a:lnTo>
                    <a:pt x="0" y="0"/>
                  </a:lnTo>
                  <a:lnTo>
                    <a:pt x="0" y="3529253"/>
                  </a:lnTo>
                  <a:close/>
                </a:path>
              </a:pathLst>
            </a:custGeom>
            <a:ln w="11264">
              <a:solidFill>
                <a:srgbClr val="221815"/>
              </a:solidFill>
            </a:ln>
          </p:spPr>
          <p:txBody>
            <a:bodyPr wrap="square" lIns="0" tIns="0" rIns="0" bIns="0" rtlCol="0"/>
            <a:lstStyle/>
            <a:p>
              <a:endParaRPr/>
            </a:p>
          </p:txBody>
        </p:sp>
        <p:sp>
          <p:nvSpPr>
            <p:cNvPr id="65" name="object 65"/>
            <p:cNvSpPr/>
            <p:nvPr/>
          </p:nvSpPr>
          <p:spPr>
            <a:xfrm>
              <a:off x="6607593" y="5893841"/>
              <a:ext cx="413384" cy="450850"/>
            </a:xfrm>
            <a:custGeom>
              <a:avLst/>
              <a:gdLst/>
              <a:ahLst/>
              <a:cxnLst/>
              <a:rect l="l" t="t" r="r" b="b"/>
              <a:pathLst>
                <a:path w="413384" h="450850">
                  <a:moveTo>
                    <a:pt x="413054" y="0"/>
                  </a:moveTo>
                  <a:lnTo>
                    <a:pt x="0" y="0"/>
                  </a:lnTo>
                  <a:lnTo>
                    <a:pt x="0" y="450596"/>
                  </a:lnTo>
                  <a:lnTo>
                    <a:pt x="413054" y="450596"/>
                  </a:lnTo>
                  <a:lnTo>
                    <a:pt x="413054" y="0"/>
                  </a:lnTo>
                  <a:close/>
                </a:path>
              </a:pathLst>
            </a:custGeom>
            <a:solidFill>
              <a:srgbClr val="FFFFFF"/>
            </a:solidFill>
          </p:spPr>
          <p:txBody>
            <a:bodyPr wrap="square" lIns="0" tIns="0" rIns="0" bIns="0" rtlCol="0"/>
            <a:lstStyle/>
            <a:p>
              <a:endParaRPr/>
            </a:p>
          </p:txBody>
        </p:sp>
        <p:sp>
          <p:nvSpPr>
            <p:cNvPr id="66" name="object 66"/>
            <p:cNvSpPr/>
            <p:nvPr/>
          </p:nvSpPr>
          <p:spPr>
            <a:xfrm>
              <a:off x="6644265" y="5925638"/>
              <a:ext cx="217804" cy="387350"/>
            </a:xfrm>
            <a:custGeom>
              <a:avLst/>
              <a:gdLst/>
              <a:ahLst/>
              <a:cxnLst/>
              <a:rect l="l" t="t" r="r" b="b"/>
              <a:pathLst>
                <a:path w="217804" h="387350">
                  <a:moveTo>
                    <a:pt x="217627" y="242277"/>
                  </a:moveTo>
                  <a:lnTo>
                    <a:pt x="41617" y="242277"/>
                  </a:lnTo>
                  <a:lnTo>
                    <a:pt x="42049" y="242798"/>
                  </a:lnTo>
                  <a:lnTo>
                    <a:pt x="42125" y="386981"/>
                  </a:lnTo>
                  <a:lnTo>
                    <a:pt x="43395" y="385813"/>
                  </a:lnTo>
                  <a:lnTo>
                    <a:pt x="42926" y="384276"/>
                  </a:lnTo>
                  <a:lnTo>
                    <a:pt x="43014" y="243598"/>
                  </a:lnTo>
                  <a:lnTo>
                    <a:pt x="43561" y="243166"/>
                  </a:lnTo>
                  <a:lnTo>
                    <a:pt x="44640" y="243027"/>
                  </a:lnTo>
                  <a:lnTo>
                    <a:pt x="49022" y="242557"/>
                  </a:lnTo>
                  <a:lnTo>
                    <a:pt x="217627" y="242557"/>
                  </a:lnTo>
                  <a:lnTo>
                    <a:pt x="217627" y="242277"/>
                  </a:lnTo>
                  <a:close/>
                </a:path>
                <a:path w="217804" h="387350">
                  <a:moveTo>
                    <a:pt x="217627" y="242557"/>
                  </a:moveTo>
                  <a:lnTo>
                    <a:pt x="49022" y="242557"/>
                  </a:lnTo>
                  <a:lnTo>
                    <a:pt x="49334" y="242798"/>
                  </a:lnTo>
                  <a:lnTo>
                    <a:pt x="49377" y="376504"/>
                  </a:lnTo>
                  <a:lnTo>
                    <a:pt x="49575" y="377647"/>
                  </a:lnTo>
                  <a:lnTo>
                    <a:pt x="49568" y="378993"/>
                  </a:lnTo>
                  <a:lnTo>
                    <a:pt x="50647" y="378891"/>
                  </a:lnTo>
                  <a:lnTo>
                    <a:pt x="51523" y="377647"/>
                  </a:lnTo>
                  <a:lnTo>
                    <a:pt x="51278" y="376504"/>
                  </a:lnTo>
                  <a:lnTo>
                    <a:pt x="51231" y="243027"/>
                  </a:lnTo>
                  <a:lnTo>
                    <a:pt x="217627" y="243027"/>
                  </a:lnTo>
                  <a:lnTo>
                    <a:pt x="217627" y="242557"/>
                  </a:lnTo>
                  <a:close/>
                </a:path>
                <a:path w="217804" h="387350">
                  <a:moveTo>
                    <a:pt x="457" y="149567"/>
                  </a:moveTo>
                  <a:lnTo>
                    <a:pt x="0" y="149961"/>
                  </a:lnTo>
                  <a:lnTo>
                    <a:pt x="0" y="241998"/>
                  </a:lnTo>
                  <a:lnTo>
                    <a:pt x="431" y="242379"/>
                  </a:lnTo>
                  <a:lnTo>
                    <a:pt x="217627" y="242277"/>
                  </a:lnTo>
                  <a:lnTo>
                    <a:pt x="217639" y="149682"/>
                  </a:lnTo>
                  <a:lnTo>
                    <a:pt x="41668" y="149682"/>
                  </a:lnTo>
                  <a:lnTo>
                    <a:pt x="457" y="149567"/>
                  </a:lnTo>
                  <a:close/>
                </a:path>
                <a:path w="217804" h="387350">
                  <a:moveTo>
                    <a:pt x="42125" y="0"/>
                  </a:moveTo>
                  <a:lnTo>
                    <a:pt x="42049" y="149199"/>
                  </a:lnTo>
                  <a:lnTo>
                    <a:pt x="41668" y="149682"/>
                  </a:lnTo>
                  <a:lnTo>
                    <a:pt x="217639" y="149682"/>
                  </a:lnTo>
                  <a:lnTo>
                    <a:pt x="217639" y="149199"/>
                  </a:lnTo>
                  <a:lnTo>
                    <a:pt x="43078" y="149199"/>
                  </a:lnTo>
                  <a:lnTo>
                    <a:pt x="42976" y="2997"/>
                  </a:lnTo>
                  <a:lnTo>
                    <a:pt x="42875" y="495"/>
                  </a:lnTo>
                  <a:lnTo>
                    <a:pt x="42125" y="0"/>
                  </a:lnTo>
                  <a:close/>
                </a:path>
                <a:path w="217804" h="387350">
                  <a:moveTo>
                    <a:pt x="50596" y="8001"/>
                  </a:moveTo>
                  <a:lnTo>
                    <a:pt x="49517" y="8140"/>
                  </a:lnTo>
                  <a:lnTo>
                    <a:pt x="49603" y="9156"/>
                  </a:lnTo>
                  <a:lnTo>
                    <a:pt x="49414" y="10515"/>
                  </a:lnTo>
                  <a:lnTo>
                    <a:pt x="49466" y="148361"/>
                  </a:lnTo>
                  <a:lnTo>
                    <a:pt x="48780" y="148869"/>
                  </a:lnTo>
                  <a:lnTo>
                    <a:pt x="43078" y="149199"/>
                  </a:lnTo>
                  <a:lnTo>
                    <a:pt x="217639" y="149199"/>
                  </a:lnTo>
                  <a:lnTo>
                    <a:pt x="217639" y="148958"/>
                  </a:lnTo>
                  <a:lnTo>
                    <a:pt x="51803" y="148958"/>
                  </a:lnTo>
                  <a:lnTo>
                    <a:pt x="51218" y="148361"/>
                  </a:lnTo>
                  <a:lnTo>
                    <a:pt x="51219" y="10515"/>
                  </a:lnTo>
                  <a:lnTo>
                    <a:pt x="51498" y="9156"/>
                  </a:lnTo>
                  <a:lnTo>
                    <a:pt x="50596" y="8001"/>
                  </a:lnTo>
                  <a:close/>
                </a:path>
                <a:path w="217804" h="387350">
                  <a:moveTo>
                    <a:pt x="54038" y="148907"/>
                  </a:moveTo>
                  <a:lnTo>
                    <a:pt x="51803" y="148958"/>
                  </a:lnTo>
                  <a:lnTo>
                    <a:pt x="217639" y="148958"/>
                  </a:lnTo>
                  <a:lnTo>
                    <a:pt x="54851" y="148932"/>
                  </a:lnTo>
                  <a:lnTo>
                    <a:pt x="54038" y="148907"/>
                  </a:lnTo>
                  <a:close/>
                </a:path>
              </a:pathLst>
            </a:custGeom>
            <a:solidFill>
              <a:srgbClr val="E60012"/>
            </a:solidFill>
          </p:spPr>
          <p:txBody>
            <a:bodyPr wrap="square" lIns="0" tIns="0" rIns="0" bIns="0" rtlCol="0"/>
            <a:lstStyle/>
            <a:p>
              <a:endParaRPr/>
            </a:p>
          </p:txBody>
        </p:sp>
        <p:sp>
          <p:nvSpPr>
            <p:cNvPr id="67" name="object 67"/>
            <p:cNvSpPr/>
            <p:nvPr/>
          </p:nvSpPr>
          <p:spPr>
            <a:xfrm>
              <a:off x="6686391" y="5925181"/>
              <a:ext cx="297815" cy="387985"/>
            </a:xfrm>
            <a:custGeom>
              <a:avLst/>
              <a:gdLst/>
              <a:ahLst/>
              <a:cxnLst/>
              <a:rect l="l" t="t" r="r" b="b"/>
              <a:pathLst>
                <a:path w="297815" h="387985">
                  <a:moveTo>
                    <a:pt x="635" y="242684"/>
                  </a:moveTo>
                  <a:lnTo>
                    <a:pt x="88" y="243192"/>
                  </a:lnTo>
                  <a:lnTo>
                    <a:pt x="56" y="387477"/>
                  </a:lnTo>
                  <a:lnTo>
                    <a:pt x="698" y="387908"/>
                  </a:lnTo>
                  <a:lnTo>
                    <a:pt x="1485" y="387680"/>
                  </a:lnTo>
                  <a:lnTo>
                    <a:pt x="297083" y="387680"/>
                  </a:lnTo>
                  <a:lnTo>
                    <a:pt x="297586" y="387477"/>
                  </a:lnTo>
                  <a:lnTo>
                    <a:pt x="297582" y="379234"/>
                  </a:lnTo>
                  <a:lnTo>
                    <a:pt x="8255" y="379234"/>
                  </a:lnTo>
                  <a:lnTo>
                    <a:pt x="7835" y="378523"/>
                  </a:lnTo>
                  <a:lnTo>
                    <a:pt x="8064" y="377761"/>
                  </a:lnTo>
                  <a:lnTo>
                    <a:pt x="8051" y="242900"/>
                  </a:lnTo>
                  <a:lnTo>
                    <a:pt x="635" y="242684"/>
                  </a:lnTo>
                  <a:close/>
                </a:path>
                <a:path w="297815" h="387985">
                  <a:moveTo>
                    <a:pt x="297083" y="387680"/>
                  </a:moveTo>
                  <a:lnTo>
                    <a:pt x="2209" y="387680"/>
                  </a:lnTo>
                  <a:lnTo>
                    <a:pt x="296989" y="387718"/>
                  </a:lnTo>
                  <a:close/>
                </a:path>
                <a:path w="297815" h="387985">
                  <a:moveTo>
                    <a:pt x="9550" y="378548"/>
                  </a:moveTo>
                  <a:lnTo>
                    <a:pt x="8255" y="379234"/>
                  </a:lnTo>
                  <a:lnTo>
                    <a:pt x="297582" y="379234"/>
                  </a:lnTo>
                  <a:lnTo>
                    <a:pt x="297582" y="378891"/>
                  </a:lnTo>
                  <a:lnTo>
                    <a:pt x="288391" y="378891"/>
                  </a:lnTo>
                  <a:lnTo>
                    <a:pt x="288391" y="378739"/>
                  </a:lnTo>
                  <a:lnTo>
                    <a:pt x="10960" y="378739"/>
                  </a:lnTo>
                  <a:lnTo>
                    <a:pt x="9550" y="378548"/>
                  </a:lnTo>
                  <a:close/>
                </a:path>
                <a:path w="297815" h="387985">
                  <a:moveTo>
                    <a:pt x="288392" y="78739"/>
                  </a:moveTo>
                  <a:lnTo>
                    <a:pt x="288391" y="378739"/>
                  </a:lnTo>
                  <a:lnTo>
                    <a:pt x="288810" y="378739"/>
                  </a:lnTo>
                  <a:lnTo>
                    <a:pt x="288391" y="378891"/>
                  </a:lnTo>
                  <a:lnTo>
                    <a:pt x="297582" y="378891"/>
                  </a:lnTo>
                  <a:lnTo>
                    <a:pt x="297560" y="78740"/>
                  </a:lnTo>
                  <a:lnTo>
                    <a:pt x="288392" y="78739"/>
                  </a:lnTo>
                  <a:close/>
                </a:path>
                <a:path w="297815" h="387985">
                  <a:moveTo>
                    <a:pt x="8394" y="150050"/>
                  </a:moveTo>
                  <a:lnTo>
                    <a:pt x="8039" y="150052"/>
                  </a:lnTo>
                  <a:lnTo>
                    <a:pt x="8039" y="150456"/>
                  </a:lnTo>
                  <a:lnTo>
                    <a:pt x="8394" y="150050"/>
                  </a:lnTo>
                  <a:close/>
                </a:path>
                <a:path w="297815" h="387985">
                  <a:moveTo>
                    <a:pt x="698" y="0"/>
                  </a:moveTo>
                  <a:lnTo>
                    <a:pt x="0" y="457"/>
                  </a:lnTo>
                  <a:lnTo>
                    <a:pt x="50" y="1270"/>
                  </a:lnTo>
                  <a:lnTo>
                    <a:pt x="139" y="150101"/>
                  </a:lnTo>
                  <a:lnTo>
                    <a:pt x="8039" y="150052"/>
                  </a:lnTo>
                  <a:lnTo>
                    <a:pt x="8064" y="10160"/>
                  </a:lnTo>
                  <a:lnTo>
                    <a:pt x="7835" y="9372"/>
                  </a:lnTo>
                  <a:lnTo>
                    <a:pt x="8255" y="8661"/>
                  </a:lnTo>
                  <a:lnTo>
                    <a:pt x="233544" y="8661"/>
                  </a:lnTo>
                  <a:lnTo>
                    <a:pt x="225475" y="584"/>
                  </a:lnTo>
                  <a:lnTo>
                    <a:pt x="224613" y="241"/>
                  </a:lnTo>
                  <a:lnTo>
                    <a:pt x="1485" y="241"/>
                  </a:lnTo>
                  <a:lnTo>
                    <a:pt x="698" y="0"/>
                  </a:lnTo>
                  <a:close/>
                </a:path>
                <a:path w="297815" h="387985">
                  <a:moveTo>
                    <a:pt x="297560" y="78282"/>
                  </a:moveTo>
                  <a:lnTo>
                    <a:pt x="223227" y="78282"/>
                  </a:lnTo>
                  <a:lnTo>
                    <a:pt x="234490" y="78302"/>
                  </a:lnTo>
                  <a:lnTo>
                    <a:pt x="257035" y="78741"/>
                  </a:lnTo>
                  <a:lnTo>
                    <a:pt x="268346" y="78739"/>
                  </a:lnTo>
                  <a:lnTo>
                    <a:pt x="273545" y="78638"/>
                  </a:lnTo>
                  <a:lnTo>
                    <a:pt x="288392" y="78638"/>
                  </a:lnTo>
                  <a:lnTo>
                    <a:pt x="288391" y="78346"/>
                  </a:lnTo>
                  <a:lnTo>
                    <a:pt x="297560" y="78346"/>
                  </a:lnTo>
                  <a:close/>
                </a:path>
                <a:path w="297815" h="387985">
                  <a:moveTo>
                    <a:pt x="297560" y="78346"/>
                  </a:moveTo>
                  <a:lnTo>
                    <a:pt x="288391" y="78346"/>
                  </a:lnTo>
                  <a:lnTo>
                    <a:pt x="288645" y="78740"/>
                  </a:lnTo>
                  <a:lnTo>
                    <a:pt x="297560" y="78740"/>
                  </a:lnTo>
                  <a:lnTo>
                    <a:pt x="297560" y="78346"/>
                  </a:lnTo>
                  <a:close/>
                </a:path>
                <a:path w="297815" h="387985">
                  <a:moveTo>
                    <a:pt x="288392" y="78638"/>
                  </a:moveTo>
                  <a:lnTo>
                    <a:pt x="273545" y="78638"/>
                  </a:lnTo>
                  <a:lnTo>
                    <a:pt x="278803" y="78714"/>
                  </a:lnTo>
                  <a:lnTo>
                    <a:pt x="288392" y="78739"/>
                  </a:lnTo>
                  <a:close/>
                </a:path>
                <a:path w="297815" h="387985">
                  <a:moveTo>
                    <a:pt x="234052" y="9169"/>
                  </a:moveTo>
                  <a:lnTo>
                    <a:pt x="215811" y="9169"/>
                  </a:lnTo>
                  <a:lnTo>
                    <a:pt x="219087" y="9232"/>
                  </a:lnTo>
                  <a:lnTo>
                    <a:pt x="219303" y="9372"/>
                  </a:lnTo>
                  <a:lnTo>
                    <a:pt x="219293" y="25681"/>
                  </a:lnTo>
                  <a:lnTo>
                    <a:pt x="219724" y="53199"/>
                  </a:lnTo>
                  <a:lnTo>
                    <a:pt x="219748" y="77838"/>
                  </a:lnTo>
                  <a:lnTo>
                    <a:pt x="220179" y="78333"/>
                  </a:lnTo>
                  <a:lnTo>
                    <a:pt x="223227" y="78282"/>
                  </a:lnTo>
                  <a:lnTo>
                    <a:pt x="297560" y="78282"/>
                  </a:lnTo>
                  <a:lnTo>
                    <a:pt x="297561" y="73253"/>
                  </a:lnTo>
                  <a:lnTo>
                    <a:pt x="297141" y="72275"/>
                  </a:lnTo>
                  <a:lnTo>
                    <a:pt x="234052" y="9169"/>
                  </a:lnTo>
                  <a:close/>
                </a:path>
                <a:path w="297815" h="387985">
                  <a:moveTo>
                    <a:pt x="233544" y="8661"/>
                  </a:moveTo>
                  <a:lnTo>
                    <a:pt x="8255" y="8661"/>
                  </a:lnTo>
                  <a:lnTo>
                    <a:pt x="9613" y="9372"/>
                  </a:lnTo>
                  <a:lnTo>
                    <a:pt x="11087" y="9169"/>
                  </a:lnTo>
                  <a:lnTo>
                    <a:pt x="234052" y="9169"/>
                  </a:lnTo>
                  <a:lnTo>
                    <a:pt x="233544" y="8661"/>
                  </a:lnTo>
                  <a:close/>
                </a:path>
                <a:path w="297815" h="387985">
                  <a:moveTo>
                    <a:pt x="224485" y="190"/>
                  </a:moveTo>
                  <a:lnTo>
                    <a:pt x="1485" y="241"/>
                  </a:lnTo>
                  <a:lnTo>
                    <a:pt x="224613" y="241"/>
                  </a:lnTo>
                  <a:lnTo>
                    <a:pt x="224485" y="190"/>
                  </a:lnTo>
                  <a:close/>
                </a:path>
              </a:pathLst>
            </a:custGeom>
            <a:solidFill>
              <a:srgbClr val="221815"/>
            </a:solidFill>
          </p:spPr>
          <p:txBody>
            <a:bodyPr wrap="square" lIns="0" tIns="0" rIns="0" bIns="0" rtlCol="0"/>
            <a:lstStyle/>
            <a:p>
              <a:endParaRPr/>
            </a:p>
          </p:txBody>
        </p:sp>
        <p:sp>
          <p:nvSpPr>
            <p:cNvPr id="68" name="object 68"/>
            <p:cNvSpPr/>
            <p:nvPr/>
          </p:nvSpPr>
          <p:spPr>
            <a:xfrm>
              <a:off x="6694652" y="5933846"/>
              <a:ext cx="281305" cy="370840"/>
            </a:xfrm>
            <a:custGeom>
              <a:avLst/>
              <a:gdLst/>
              <a:ahLst/>
              <a:cxnLst/>
              <a:rect l="l" t="t" r="r" b="b"/>
              <a:pathLst>
                <a:path w="281304" h="370839">
                  <a:moveTo>
                    <a:pt x="281025" y="69850"/>
                  </a:moveTo>
                  <a:lnTo>
                    <a:pt x="246621" y="69850"/>
                  </a:lnTo>
                  <a:lnTo>
                    <a:pt x="246621" y="68580"/>
                  </a:lnTo>
                  <a:lnTo>
                    <a:pt x="211912" y="68580"/>
                  </a:lnTo>
                  <a:lnTo>
                    <a:pt x="211912" y="0"/>
                  </a:lnTo>
                  <a:lnTo>
                    <a:pt x="0" y="0"/>
                  </a:lnTo>
                  <a:lnTo>
                    <a:pt x="0" y="68580"/>
                  </a:lnTo>
                  <a:lnTo>
                    <a:pt x="0" y="69850"/>
                  </a:lnTo>
                  <a:lnTo>
                    <a:pt x="12" y="140970"/>
                  </a:lnTo>
                  <a:lnTo>
                    <a:pt x="166446" y="140970"/>
                  </a:lnTo>
                  <a:lnTo>
                    <a:pt x="166446" y="142240"/>
                  </a:lnTo>
                  <a:lnTo>
                    <a:pt x="166624" y="142240"/>
                  </a:lnTo>
                  <a:lnTo>
                    <a:pt x="166624" y="233680"/>
                  </a:lnTo>
                  <a:lnTo>
                    <a:pt x="292" y="233680"/>
                  </a:lnTo>
                  <a:lnTo>
                    <a:pt x="292" y="234950"/>
                  </a:lnTo>
                  <a:lnTo>
                    <a:pt x="0" y="234950"/>
                  </a:lnTo>
                  <a:lnTo>
                    <a:pt x="0" y="370840"/>
                  </a:lnTo>
                  <a:lnTo>
                    <a:pt x="281012" y="370840"/>
                  </a:lnTo>
                  <a:lnTo>
                    <a:pt x="281012" y="234950"/>
                  </a:lnTo>
                  <a:lnTo>
                    <a:pt x="281012" y="233680"/>
                  </a:lnTo>
                  <a:lnTo>
                    <a:pt x="281025" y="142240"/>
                  </a:lnTo>
                  <a:lnTo>
                    <a:pt x="281025" y="140970"/>
                  </a:lnTo>
                  <a:lnTo>
                    <a:pt x="281025" y="69850"/>
                  </a:lnTo>
                  <a:close/>
                </a:path>
              </a:pathLst>
            </a:custGeom>
            <a:solidFill>
              <a:srgbClr val="FEFEFE"/>
            </a:solidFill>
          </p:spPr>
          <p:txBody>
            <a:bodyPr wrap="square" lIns="0" tIns="0" rIns="0" bIns="0" rtlCol="0"/>
            <a:lstStyle/>
            <a:p>
              <a:endParaRPr/>
            </a:p>
          </p:txBody>
        </p:sp>
        <p:sp>
          <p:nvSpPr>
            <p:cNvPr id="69" name="object 69"/>
            <p:cNvSpPr/>
            <p:nvPr/>
          </p:nvSpPr>
          <p:spPr>
            <a:xfrm>
              <a:off x="6673164" y="5940907"/>
              <a:ext cx="295910" cy="210185"/>
            </a:xfrm>
            <a:custGeom>
              <a:avLst/>
              <a:gdLst/>
              <a:ahLst/>
              <a:cxnLst/>
              <a:rect l="l" t="t" r="r" b="b"/>
              <a:pathLst>
                <a:path w="295909" h="210185">
                  <a:moveTo>
                    <a:pt x="48552" y="171030"/>
                  </a:moveTo>
                  <a:lnTo>
                    <a:pt x="393" y="152920"/>
                  </a:lnTo>
                  <a:lnTo>
                    <a:pt x="0" y="153327"/>
                  </a:lnTo>
                  <a:lnTo>
                    <a:pt x="50" y="181140"/>
                  </a:lnTo>
                  <a:lnTo>
                    <a:pt x="0" y="209016"/>
                  </a:lnTo>
                  <a:lnTo>
                    <a:pt x="457" y="209359"/>
                  </a:lnTo>
                  <a:lnTo>
                    <a:pt x="6578" y="209207"/>
                  </a:lnTo>
                  <a:lnTo>
                    <a:pt x="17183" y="209334"/>
                  </a:lnTo>
                  <a:lnTo>
                    <a:pt x="17551" y="208953"/>
                  </a:lnTo>
                  <a:lnTo>
                    <a:pt x="17462" y="201815"/>
                  </a:lnTo>
                  <a:lnTo>
                    <a:pt x="17551" y="196011"/>
                  </a:lnTo>
                  <a:lnTo>
                    <a:pt x="17449" y="188810"/>
                  </a:lnTo>
                  <a:lnTo>
                    <a:pt x="17805" y="188328"/>
                  </a:lnTo>
                  <a:lnTo>
                    <a:pt x="27139" y="188556"/>
                  </a:lnTo>
                  <a:lnTo>
                    <a:pt x="35737" y="187667"/>
                  </a:lnTo>
                  <a:lnTo>
                    <a:pt x="40157" y="186448"/>
                  </a:lnTo>
                  <a:lnTo>
                    <a:pt x="48069" y="177304"/>
                  </a:lnTo>
                  <a:lnTo>
                    <a:pt x="48552" y="171030"/>
                  </a:lnTo>
                  <a:close/>
                </a:path>
                <a:path w="295909" h="210185">
                  <a:moveTo>
                    <a:pt x="109321" y="180073"/>
                  </a:moveTo>
                  <a:lnTo>
                    <a:pt x="57137" y="152920"/>
                  </a:lnTo>
                  <a:lnTo>
                    <a:pt x="57150" y="181063"/>
                  </a:lnTo>
                  <a:lnTo>
                    <a:pt x="57175" y="205320"/>
                  </a:lnTo>
                  <a:lnTo>
                    <a:pt x="56324" y="207848"/>
                  </a:lnTo>
                  <a:lnTo>
                    <a:pt x="58623" y="209880"/>
                  </a:lnTo>
                  <a:lnTo>
                    <a:pt x="61099" y="209296"/>
                  </a:lnTo>
                  <a:lnTo>
                    <a:pt x="71221" y="209080"/>
                  </a:lnTo>
                  <a:lnTo>
                    <a:pt x="107670" y="192341"/>
                  </a:lnTo>
                  <a:lnTo>
                    <a:pt x="109207" y="186270"/>
                  </a:lnTo>
                  <a:lnTo>
                    <a:pt x="109321" y="180073"/>
                  </a:lnTo>
                  <a:close/>
                </a:path>
                <a:path w="295909" h="210185">
                  <a:moveTo>
                    <a:pt x="161277" y="164541"/>
                  </a:moveTo>
                  <a:lnTo>
                    <a:pt x="161048" y="160108"/>
                  </a:lnTo>
                  <a:lnTo>
                    <a:pt x="161061" y="157429"/>
                  </a:lnTo>
                  <a:lnTo>
                    <a:pt x="161264" y="153225"/>
                  </a:lnTo>
                  <a:lnTo>
                    <a:pt x="160756" y="152946"/>
                  </a:lnTo>
                  <a:lnTo>
                    <a:pt x="118516" y="152946"/>
                  </a:lnTo>
                  <a:lnTo>
                    <a:pt x="118071" y="153263"/>
                  </a:lnTo>
                  <a:lnTo>
                    <a:pt x="118122" y="180924"/>
                  </a:lnTo>
                  <a:lnTo>
                    <a:pt x="118071" y="208978"/>
                  </a:lnTo>
                  <a:lnTo>
                    <a:pt x="118491" y="209346"/>
                  </a:lnTo>
                  <a:lnTo>
                    <a:pt x="124637" y="209219"/>
                  </a:lnTo>
                  <a:lnTo>
                    <a:pt x="135242" y="209334"/>
                  </a:lnTo>
                  <a:lnTo>
                    <a:pt x="135623" y="208965"/>
                  </a:lnTo>
                  <a:lnTo>
                    <a:pt x="135534" y="201193"/>
                  </a:lnTo>
                  <a:lnTo>
                    <a:pt x="135636" y="194767"/>
                  </a:lnTo>
                  <a:lnTo>
                    <a:pt x="135509" y="186588"/>
                  </a:lnTo>
                  <a:lnTo>
                    <a:pt x="136055" y="186182"/>
                  </a:lnTo>
                  <a:lnTo>
                    <a:pt x="143738" y="186321"/>
                  </a:lnTo>
                  <a:lnTo>
                    <a:pt x="149733" y="186207"/>
                  </a:lnTo>
                  <a:lnTo>
                    <a:pt x="157086" y="186296"/>
                  </a:lnTo>
                  <a:lnTo>
                    <a:pt x="157518" y="185915"/>
                  </a:lnTo>
                  <a:lnTo>
                    <a:pt x="157327" y="179311"/>
                  </a:lnTo>
                  <a:lnTo>
                    <a:pt x="157530" y="175221"/>
                  </a:lnTo>
                  <a:lnTo>
                    <a:pt x="157086" y="174853"/>
                  </a:lnTo>
                  <a:lnTo>
                    <a:pt x="149631" y="174980"/>
                  </a:lnTo>
                  <a:lnTo>
                    <a:pt x="143637" y="174840"/>
                  </a:lnTo>
                  <a:lnTo>
                    <a:pt x="135851" y="175006"/>
                  </a:lnTo>
                  <a:lnTo>
                    <a:pt x="135407" y="174434"/>
                  </a:lnTo>
                  <a:lnTo>
                    <a:pt x="135686" y="170840"/>
                  </a:lnTo>
                  <a:lnTo>
                    <a:pt x="135674" y="168897"/>
                  </a:lnTo>
                  <a:lnTo>
                    <a:pt x="135432" y="165442"/>
                  </a:lnTo>
                  <a:lnTo>
                    <a:pt x="135902" y="164985"/>
                  </a:lnTo>
                  <a:lnTo>
                    <a:pt x="144640" y="165100"/>
                  </a:lnTo>
                  <a:lnTo>
                    <a:pt x="151828" y="164960"/>
                  </a:lnTo>
                  <a:lnTo>
                    <a:pt x="160909" y="165138"/>
                  </a:lnTo>
                  <a:lnTo>
                    <a:pt x="161277" y="164541"/>
                  </a:lnTo>
                  <a:close/>
                </a:path>
                <a:path w="295909" h="210185">
                  <a:moveTo>
                    <a:pt x="295554" y="54000"/>
                  </a:moveTo>
                  <a:lnTo>
                    <a:pt x="241541" y="0"/>
                  </a:lnTo>
                  <a:lnTo>
                    <a:pt x="241808" y="53467"/>
                  </a:lnTo>
                  <a:lnTo>
                    <a:pt x="242265" y="53721"/>
                  </a:lnTo>
                  <a:lnTo>
                    <a:pt x="294487" y="54089"/>
                  </a:lnTo>
                  <a:lnTo>
                    <a:pt x="295122" y="54317"/>
                  </a:lnTo>
                  <a:lnTo>
                    <a:pt x="295554" y="54000"/>
                  </a:lnTo>
                  <a:close/>
                </a:path>
              </a:pathLst>
            </a:custGeom>
            <a:solidFill>
              <a:srgbClr val="FFFFFF"/>
            </a:solidFill>
          </p:spPr>
          <p:txBody>
            <a:bodyPr wrap="square" lIns="0" tIns="0" rIns="0" bIns="0" rtlCol="0"/>
            <a:lstStyle/>
            <a:p>
              <a:endParaRPr/>
            </a:p>
          </p:txBody>
        </p:sp>
        <p:sp>
          <p:nvSpPr>
            <p:cNvPr id="70" name="object 70"/>
            <p:cNvSpPr/>
            <p:nvPr/>
          </p:nvSpPr>
          <p:spPr>
            <a:xfrm>
              <a:off x="6690652" y="6105271"/>
              <a:ext cx="74295" cy="32384"/>
            </a:xfrm>
            <a:custGeom>
              <a:avLst/>
              <a:gdLst/>
              <a:ahLst/>
              <a:cxnLst/>
              <a:rect l="l" t="t" r="r" b="b"/>
              <a:pathLst>
                <a:path w="74295" h="32385">
                  <a:moveTo>
                    <a:pt x="13322" y="3238"/>
                  </a:moveTo>
                  <a:lnTo>
                    <a:pt x="11671" y="1104"/>
                  </a:lnTo>
                  <a:lnTo>
                    <a:pt x="7188" y="177"/>
                  </a:lnTo>
                  <a:lnTo>
                    <a:pt x="12" y="0"/>
                  </a:lnTo>
                  <a:lnTo>
                    <a:pt x="12" y="6350"/>
                  </a:lnTo>
                  <a:lnTo>
                    <a:pt x="38" y="9791"/>
                  </a:lnTo>
                  <a:lnTo>
                    <a:pt x="0" y="12255"/>
                  </a:lnTo>
                  <a:lnTo>
                    <a:pt x="139" y="12661"/>
                  </a:lnTo>
                  <a:lnTo>
                    <a:pt x="3492" y="12585"/>
                  </a:lnTo>
                  <a:lnTo>
                    <a:pt x="5969" y="12750"/>
                  </a:lnTo>
                  <a:lnTo>
                    <a:pt x="11468" y="11518"/>
                  </a:lnTo>
                  <a:lnTo>
                    <a:pt x="13284" y="9372"/>
                  </a:lnTo>
                  <a:lnTo>
                    <a:pt x="13322" y="3238"/>
                  </a:lnTo>
                  <a:close/>
                </a:path>
                <a:path w="74295" h="32385">
                  <a:moveTo>
                    <a:pt x="74231" y="15633"/>
                  </a:moveTo>
                  <a:lnTo>
                    <a:pt x="72682" y="5118"/>
                  </a:lnTo>
                  <a:lnTo>
                    <a:pt x="70180" y="2489"/>
                  </a:lnTo>
                  <a:lnTo>
                    <a:pt x="62560" y="1295"/>
                  </a:lnTo>
                  <a:lnTo>
                    <a:pt x="60515" y="1498"/>
                  </a:lnTo>
                  <a:lnTo>
                    <a:pt x="57340" y="1295"/>
                  </a:lnTo>
                  <a:lnTo>
                    <a:pt x="57023" y="1739"/>
                  </a:lnTo>
                  <a:lnTo>
                    <a:pt x="57099" y="7505"/>
                  </a:lnTo>
                  <a:lnTo>
                    <a:pt x="57061" y="16738"/>
                  </a:lnTo>
                  <a:lnTo>
                    <a:pt x="57086" y="25971"/>
                  </a:lnTo>
                  <a:lnTo>
                    <a:pt x="57035" y="31699"/>
                  </a:lnTo>
                  <a:lnTo>
                    <a:pt x="57277" y="32194"/>
                  </a:lnTo>
                  <a:lnTo>
                    <a:pt x="60896" y="31991"/>
                  </a:lnTo>
                  <a:lnTo>
                    <a:pt x="63322" y="32245"/>
                  </a:lnTo>
                  <a:lnTo>
                    <a:pt x="70065" y="31089"/>
                  </a:lnTo>
                  <a:lnTo>
                    <a:pt x="72428" y="28867"/>
                  </a:lnTo>
                  <a:lnTo>
                    <a:pt x="74180" y="20116"/>
                  </a:lnTo>
                  <a:lnTo>
                    <a:pt x="74231" y="15633"/>
                  </a:lnTo>
                  <a:close/>
                </a:path>
              </a:pathLst>
            </a:custGeom>
            <a:solidFill>
              <a:srgbClr val="E60012"/>
            </a:solidFill>
          </p:spPr>
          <p:txBody>
            <a:bodyPr wrap="square" lIns="0" tIns="0" rIns="0" bIns="0" rtlCol="0"/>
            <a:lstStyle/>
            <a:p>
              <a:endParaRPr/>
            </a:p>
          </p:txBody>
        </p:sp>
      </p:grpSp>
      <p:sp>
        <p:nvSpPr>
          <p:cNvPr id="71" name="object 71"/>
          <p:cNvSpPr txBox="1"/>
          <p:nvPr/>
        </p:nvSpPr>
        <p:spPr>
          <a:xfrm>
            <a:off x="4596116" y="7465587"/>
            <a:ext cx="782334" cy="74379"/>
          </a:xfrm>
          <a:prstGeom prst="rect">
            <a:avLst/>
          </a:prstGeom>
        </p:spPr>
        <p:txBody>
          <a:bodyPr vert="horz" wrap="square" lIns="0" tIns="12700" rIns="0" bIns="0" rtlCol="0">
            <a:spAutoFit/>
          </a:bodyPr>
          <a:lstStyle/>
          <a:p>
            <a:pPr marL="12700">
              <a:lnSpc>
                <a:spcPct val="100000"/>
              </a:lnSpc>
              <a:spcBef>
                <a:spcPts val="100"/>
              </a:spcBef>
            </a:pPr>
            <a:r>
              <a:rPr sz="400" spc="45" dirty="0">
                <a:solidFill>
                  <a:srgbClr val="221815"/>
                </a:solidFill>
                <a:latin typeface="ＭＳ Ｐ明朝"/>
                <a:cs typeface="ＭＳ Ｐ明朝"/>
              </a:rPr>
              <a:t>商品 </a:t>
            </a:r>
            <a:r>
              <a:rPr sz="400" dirty="0">
                <a:solidFill>
                  <a:srgbClr val="221815"/>
                </a:solidFill>
                <a:latin typeface="ＭＳ Ｐ明朝"/>
                <a:cs typeface="ＭＳ Ｐ明朝"/>
              </a:rPr>
              <a:t>（保証区分）</a:t>
            </a:r>
            <a:r>
              <a:rPr sz="400" spc="100" dirty="0">
                <a:solidFill>
                  <a:srgbClr val="221815"/>
                </a:solidFill>
                <a:latin typeface="ＭＳ Ｐ明朝"/>
                <a:cs typeface="ＭＳ Ｐ明朝"/>
              </a:rPr>
              <a:t> ： </a:t>
            </a:r>
            <a:r>
              <a:rPr sz="400" dirty="0">
                <a:solidFill>
                  <a:srgbClr val="221815"/>
                </a:solidFill>
                <a:latin typeface="ＭＳ Ｐ明朝" panose="02020600040205080304" pitchFamily="18" charset="-128"/>
                <a:ea typeface="ＭＳ Ｐ明朝" panose="02020600040205080304" pitchFamily="18" charset="-128"/>
                <a:cs typeface="SimSun"/>
              </a:rPr>
              <a:t>前払金保</a:t>
            </a:r>
            <a:r>
              <a:rPr sz="400" spc="-50" dirty="0">
                <a:solidFill>
                  <a:srgbClr val="221815"/>
                </a:solidFill>
                <a:latin typeface="ＭＳ Ｐ明朝" panose="02020600040205080304" pitchFamily="18" charset="-128"/>
                <a:ea typeface="ＭＳ Ｐ明朝" panose="02020600040205080304" pitchFamily="18" charset="-128"/>
                <a:cs typeface="SimSun"/>
              </a:rPr>
              <a:t>証</a:t>
            </a:r>
            <a:endParaRPr sz="400" dirty="0">
              <a:latin typeface="ＭＳ Ｐ明朝" panose="02020600040205080304" pitchFamily="18" charset="-128"/>
              <a:ea typeface="ＭＳ Ｐ明朝" panose="02020600040205080304" pitchFamily="18" charset="-128"/>
              <a:cs typeface="SimSun"/>
            </a:endParaRPr>
          </a:p>
        </p:txBody>
      </p:sp>
      <p:sp>
        <p:nvSpPr>
          <p:cNvPr id="72" name="object 72"/>
          <p:cNvSpPr txBox="1"/>
          <p:nvPr/>
        </p:nvSpPr>
        <p:spPr>
          <a:xfrm>
            <a:off x="4596116" y="7751065"/>
            <a:ext cx="810260" cy="74379"/>
          </a:xfrm>
          <a:prstGeom prst="rect">
            <a:avLst/>
          </a:prstGeom>
        </p:spPr>
        <p:txBody>
          <a:bodyPr vert="horz" wrap="square" lIns="0" tIns="12700" rIns="0" bIns="0" rtlCol="0">
            <a:spAutoFit/>
          </a:bodyPr>
          <a:lstStyle/>
          <a:p>
            <a:pPr marL="12700">
              <a:lnSpc>
                <a:spcPct val="100000"/>
              </a:lnSpc>
              <a:spcBef>
                <a:spcPts val="100"/>
              </a:spcBef>
            </a:pPr>
            <a:r>
              <a:rPr sz="400" u="sng" spc="130" dirty="0">
                <a:solidFill>
                  <a:srgbClr val="221815"/>
                </a:solidFill>
                <a:uFill>
                  <a:solidFill>
                    <a:srgbClr val="221815"/>
                  </a:solidFill>
                </a:uFill>
                <a:latin typeface="ＭＳ Ｐ明朝"/>
                <a:cs typeface="ＭＳ Ｐ明朝"/>
              </a:rPr>
              <a:t>認 証 キ ー ： </a:t>
            </a:r>
            <a:r>
              <a:rPr sz="350" u="sng" spc="-10" dirty="0">
                <a:solidFill>
                  <a:srgbClr val="221815"/>
                </a:solidFill>
                <a:uFill>
                  <a:solidFill>
                    <a:srgbClr val="221815"/>
                  </a:solidFill>
                </a:uFill>
                <a:latin typeface="ＭＳ Ｐ明朝" panose="02020600040205080304" pitchFamily="18" charset="-128"/>
                <a:ea typeface="ＭＳ Ｐ明朝" panose="02020600040205080304" pitchFamily="18" charset="-128"/>
                <a:cs typeface="SimSun"/>
              </a:rPr>
              <a:t>Z28YUE4J3Bux</a:t>
            </a:r>
            <a:endParaRPr sz="350" dirty="0">
              <a:latin typeface="ＭＳ Ｐ明朝" panose="02020600040205080304" pitchFamily="18" charset="-128"/>
              <a:ea typeface="ＭＳ Ｐ明朝" panose="02020600040205080304" pitchFamily="18" charset="-128"/>
              <a:cs typeface="SimSun"/>
            </a:endParaRPr>
          </a:p>
        </p:txBody>
      </p:sp>
      <p:sp>
        <p:nvSpPr>
          <p:cNvPr id="73" name="object 73"/>
          <p:cNvSpPr txBox="1"/>
          <p:nvPr/>
        </p:nvSpPr>
        <p:spPr>
          <a:xfrm>
            <a:off x="4596116" y="7224038"/>
            <a:ext cx="971550" cy="172483"/>
          </a:xfrm>
          <a:prstGeom prst="rect">
            <a:avLst/>
          </a:prstGeom>
        </p:spPr>
        <p:txBody>
          <a:bodyPr vert="horz" wrap="square" lIns="0" tIns="13335" rIns="0" bIns="0" rtlCol="0">
            <a:spAutoFit/>
          </a:bodyPr>
          <a:lstStyle/>
          <a:p>
            <a:pPr marL="12700">
              <a:lnSpc>
                <a:spcPct val="100000"/>
              </a:lnSpc>
              <a:spcBef>
                <a:spcPts val="105"/>
              </a:spcBef>
            </a:pPr>
            <a:r>
              <a:rPr sz="400" spc="125" dirty="0">
                <a:solidFill>
                  <a:srgbClr val="221815"/>
                </a:solidFill>
                <a:latin typeface="ＭＳ Ｐ明朝"/>
                <a:cs typeface="ＭＳ Ｐ明朝"/>
              </a:rPr>
              <a:t>受 注 者 名 ： </a:t>
            </a:r>
            <a:r>
              <a:rPr sz="400" dirty="0">
                <a:solidFill>
                  <a:srgbClr val="221815"/>
                </a:solidFill>
                <a:latin typeface="ＭＳ Ｐ明朝" panose="02020600040205080304" pitchFamily="18" charset="-128"/>
                <a:ea typeface="ＭＳ Ｐ明朝" panose="02020600040205080304" pitchFamily="18" charset="-128"/>
                <a:cs typeface="SimSun"/>
              </a:rPr>
              <a:t>○○建設</a:t>
            </a:r>
            <a:r>
              <a:rPr sz="400" spc="114" dirty="0">
                <a:solidFill>
                  <a:srgbClr val="221815"/>
                </a:solidFill>
                <a:latin typeface="ＭＳ Ｐ明朝" panose="02020600040205080304" pitchFamily="18" charset="-128"/>
                <a:ea typeface="ＭＳ Ｐ明朝" panose="02020600040205080304" pitchFamily="18" charset="-128"/>
                <a:cs typeface="SimSun"/>
              </a:rPr>
              <a:t> </a:t>
            </a:r>
            <a:r>
              <a:rPr sz="400" spc="-20" dirty="0">
                <a:solidFill>
                  <a:srgbClr val="221815"/>
                </a:solidFill>
                <a:latin typeface="ＭＳ Ｐ明朝" panose="02020600040205080304" pitchFamily="18" charset="-128"/>
                <a:ea typeface="ＭＳ Ｐ明朝" panose="02020600040205080304" pitchFamily="18" charset="-128"/>
                <a:cs typeface="SimSun"/>
              </a:rPr>
              <a:t>株式会社</a:t>
            </a:r>
            <a:endParaRPr sz="400" spc="-20" dirty="0">
              <a:latin typeface="ＭＳ Ｐ明朝" panose="02020600040205080304" pitchFamily="18" charset="-128"/>
              <a:ea typeface="ＭＳ Ｐ明朝" panose="02020600040205080304" pitchFamily="18" charset="-128"/>
              <a:cs typeface="SimSun"/>
            </a:endParaRPr>
          </a:p>
          <a:p>
            <a:pPr marL="34925">
              <a:lnSpc>
                <a:spcPct val="100000"/>
              </a:lnSpc>
              <a:spcBef>
                <a:spcPts val="380"/>
              </a:spcBef>
            </a:pPr>
            <a:r>
              <a:rPr sz="300" dirty="0">
                <a:solidFill>
                  <a:srgbClr val="221815"/>
                </a:solidFill>
                <a:latin typeface="ＭＳ Ｐ明朝"/>
                <a:cs typeface="ＭＳ Ｐ明朝"/>
              </a:rPr>
              <a:t>（</a:t>
            </a:r>
            <a:r>
              <a:rPr sz="300" spc="70" dirty="0">
                <a:solidFill>
                  <a:srgbClr val="221815"/>
                </a:solidFill>
                <a:latin typeface="ＭＳ Ｐ明朝"/>
                <a:cs typeface="ＭＳ Ｐ明朝"/>
              </a:rPr>
              <a:t> </a:t>
            </a:r>
            <a:r>
              <a:rPr sz="300" dirty="0">
                <a:solidFill>
                  <a:srgbClr val="221815"/>
                </a:solidFill>
                <a:latin typeface="ＭＳ Ｐ明朝"/>
                <a:cs typeface="ＭＳ Ｐ明朝"/>
              </a:rPr>
              <a:t>J</a:t>
            </a:r>
            <a:r>
              <a:rPr sz="300" spc="160" dirty="0">
                <a:solidFill>
                  <a:srgbClr val="221815"/>
                </a:solidFill>
                <a:latin typeface="ＭＳ Ｐ明朝"/>
                <a:cs typeface="ＭＳ Ｐ明朝"/>
              </a:rPr>
              <a:t> </a:t>
            </a:r>
            <a:r>
              <a:rPr sz="300" dirty="0">
                <a:solidFill>
                  <a:srgbClr val="221815"/>
                </a:solidFill>
                <a:latin typeface="ＭＳ Ｐ明朝"/>
                <a:cs typeface="ＭＳ Ｐ明朝"/>
              </a:rPr>
              <a:t>V</a:t>
            </a:r>
            <a:r>
              <a:rPr sz="300" spc="40" dirty="0">
                <a:solidFill>
                  <a:srgbClr val="221815"/>
                </a:solidFill>
                <a:latin typeface="ＭＳ Ｐ明朝"/>
                <a:cs typeface="ＭＳ Ｐ明朝"/>
              </a:rPr>
              <a:t> の</a:t>
            </a:r>
            <a:r>
              <a:rPr sz="300" dirty="0">
                <a:solidFill>
                  <a:srgbClr val="221815"/>
                </a:solidFill>
                <a:latin typeface="ＭＳ Ｐ明朝"/>
                <a:cs typeface="ＭＳ Ｐ明朝"/>
              </a:rPr>
              <a:t>場合は代表者</a:t>
            </a:r>
            <a:r>
              <a:rPr sz="300" spc="-50" dirty="0">
                <a:solidFill>
                  <a:srgbClr val="221815"/>
                </a:solidFill>
                <a:latin typeface="ＭＳ Ｐ明朝"/>
                <a:cs typeface="ＭＳ Ｐ明朝"/>
              </a:rPr>
              <a:t>）</a:t>
            </a:r>
            <a:endParaRPr sz="300" dirty="0">
              <a:latin typeface="ＭＳ Ｐ明朝"/>
              <a:cs typeface="ＭＳ Ｐ明朝"/>
            </a:endParaRPr>
          </a:p>
        </p:txBody>
      </p:sp>
      <p:sp>
        <p:nvSpPr>
          <p:cNvPr id="74" name="object 74"/>
          <p:cNvSpPr txBox="1"/>
          <p:nvPr/>
        </p:nvSpPr>
        <p:spPr>
          <a:xfrm>
            <a:off x="529965" y="5675250"/>
            <a:ext cx="177165" cy="196208"/>
          </a:xfrm>
          <a:prstGeom prst="rect">
            <a:avLst/>
          </a:prstGeom>
        </p:spPr>
        <p:txBody>
          <a:bodyPr vert="horz" wrap="square" lIns="0" tIns="11430" rIns="0" bIns="0" rtlCol="0">
            <a:spAutoFit/>
          </a:bodyPr>
          <a:lstStyle/>
          <a:p>
            <a:pPr marL="12700">
              <a:lnSpc>
                <a:spcPct val="100000"/>
              </a:lnSpc>
              <a:spcBef>
                <a:spcPts val="90"/>
              </a:spcBef>
            </a:pPr>
            <a:r>
              <a:rPr sz="1200" b="1" spc="-10" dirty="0">
                <a:solidFill>
                  <a:srgbClr val="221815"/>
                </a:solidFill>
                <a:latin typeface="Yu Gothic UI" panose="020B0500000000000000" pitchFamily="50" charset="-128"/>
                <a:ea typeface="Yu Gothic UI" panose="020B0500000000000000" pitchFamily="50" charset="-128"/>
                <a:cs typeface="Microsoft YaHei"/>
              </a:rPr>
              <a:t>①</a:t>
            </a:r>
            <a:endParaRPr sz="1200" dirty="0">
              <a:latin typeface="Yu Gothic UI" panose="020B0500000000000000" pitchFamily="50" charset="-128"/>
              <a:ea typeface="Yu Gothic UI" panose="020B0500000000000000" pitchFamily="50" charset="-128"/>
              <a:cs typeface="Microsoft YaHei"/>
            </a:endParaRPr>
          </a:p>
        </p:txBody>
      </p:sp>
      <p:sp>
        <p:nvSpPr>
          <p:cNvPr id="75" name="object 75"/>
          <p:cNvSpPr txBox="1"/>
          <p:nvPr/>
        </p:nvSpPr>
        <p:spPr>
          <a:xfrm>
            <a:off x="3849104" y="5675250"/>
            <a:ext cx="177165" cy="207010"/>
          </a:xfrm>
          <a:prstGeom prst="rect">
            <a:avLst/>
          </a:prstGeom>
        </p:spPr>
        <p:txBody>
          <a:bodyPr vert="horz" wrap="square" lIns="0" tIns="11430" rIns="0" bIns="0" rtlCol="0">
            <a:spAutoFit/>
          </a:bodyPr>
          <a:lstStyle/>
          <a:p>
            <a:pPr marL="12700">
              <a:lnSpc>
                <a:spcPct val="100000"/>
              </a:lnSpc>
              <a:spcBef>
                <a:spcPts val="90"/>
              </a:spcBef>
            </a:pPr>
            <a:r>
              <a:rPr sz="1200" b="1" spc="-10" dirty="0">
                <a:solidFill>
                  <a:srgbClr val="221815"/>
                </a:solidFill>
                <a:latin typeface="Microsoft YaHei"/>
                <a:cs typeface="Microsoft YaHei"/>
              </a:rPr>
              <a:t>②</a:t>
            </a:r>
            <a:endParaRPr sz="1200" dirty="0">
              <a:latin typeface="Microsoft YaHei"/>
              <a:cs typeface="Microsoft YaHei"/>
            </a:endParaRPr>
          </a:p>
        </p:txBody>
      </p:sp>
      <p:graphicFrame>
        <p:nvGraphicFramePr>
          <p:cNvPr id="76" name="object 76"/>
          <p:cNvGraphicFramePr>
            <a:graphicFrameLocks noGrp="1"/>
          </p:cNvGraphicFramePr>
          <p:nvPr>
            <p:extLst>
              <p:ext uri="{D42A27DB-BD31-4B8C-83A1-F6EECF244321}">
                <p14:modId xmlns:p14="http://schemas.microsoft.com/office/powerpoint/2010/main" val="2825351811"/>
              </p:ext>
            </p:extLst>
          </p:nvPr>
        </p:nvGraphicFramePr>
        <p:xfrm>
          <a:off x="746259" y="2601993"/>
          <a:ext cx="4194172" cy="975360"/>
        </p:xfrm>
        <a:graphic>
          <a:graphicData uri="http://schemas.openxmlformats.org/drawingml/2006/table">
            <a:tbl>
              <a:tblPr firstRow="1" bandRow="1">
                <a:tableStyleId>{2D5ABB26-0587-4C30-8999-92F81FD0307C}</a:tableStyleId>
              </a:tblPr>
              <a:tblGrid>
                <a:gridCol w="620395">
                  <a:extLst>
                    <a:ext uri="{9D8B030D-6E8A-4147-A177-3AD203B41FA5}">
                      <a16:colId xmlns:a16="http://schemas.microsoft.com/office/drawing/2014/main" val="20000"/>
                    </a:ext>
                  </a:extLst>
                </a:gridCol>
                <a:gridCol w="808355">
                  <a:extLst>
                    <a:ext uri="{9D8B030D-6E8A-4147-A177-3AD203B41FA5}">
                      <a16:colId xmlns:a16="http://schemas.microsoft.com/office/drawing/2014/main" val="20001"/>
                    </a:ext>
                  </a:extLst>
                </a:gridCol>
                <a:gridCol w="643889">
                  <a:extLst>
                    <a:ext uri="{9D8B030D-6E8A-4147-A177-3AD203B41FA5}">
                      <a16:colId xmlns:a16="http://schemas.microsoft.com/office/drawing/2014/main" val="20002"/>
                    </a:ext>
                  </a:extLst>
                </a:gridCol>
                <a:gridCol w="461644">
                  <a:extLst>
                    <a:ext uri="{9D8B030D-6E8A-4147-A177-3AD203B41FA5}">
                      <a16:colId xmlns:a16="http://schemas.microsoft.com/office/drawing/2014/main" val="20003"/>
                    </a:ext>
                  </a:extLst>
                </a:gridCol>
                <a:gridCol w="845819">
                  <a:extLst>
                    <a:ext uri="{9D8B030D-6E8A-4147-A177-3AD203B41FA5}">
                      <a16:colId xmlns:a16="http://schemas.microsoft.com/office/drawing/2014/main" val="20004"/>
                    </a:ext>
                  </a:extLst>
                </a:gridCol>
                <a:gridCol w="814070">
                  <a:extLst>
                    <a:ext uri="{9D8B030D-6E8A-4147-A177-3AD203B41FA5}">
                      <a16:colId xmlns:a16="http://schemas.microsoft.com/office/drawing/2014/main" val="20005"/>
                    </a:ext>
                  </a:extLst>
                </a:gridCol>
              </a:tblGrid>
              <a:tr h="163830">
                <a:tc>
                  <a:txBody>
                    <a:bodyPr/>
                    <a:lstStyle/>
                    <a:p>
                      <a:pPr marR="36830" algn="ctr">
                        <a:lnSpc>
                          <a:spcPct val="100000"/>
                        </a:lnSpc>
                        <a:spcBef>
                          <a:spcPts val="135"/>
                        </a:spcBef>
                      </a:pPr>
                      <a:r>
                        <a:rPr sz="700" dirty="0">
                          <a:solidFill>
                            <a:srgbClr val="003281"/>
                          </a:solidFill>
                          <a:latin typeface="Yu Gothic UI" panose="020B0500000000000000" pitchFamily="50" charset="-128"/>
                          <a:ea typeface="Yu Gothic UI" panose="020B0500000000000000" pitchFamily="50" charset="-128"/>
                          <a:cs typeface="Microsoft JhengHei"/>
                        </a:rPr>
                        <a:t>保証契約番</a:t>
                      </a:r>
                      <a:r>
                        <a:rPr sz="700" spc="-50" dirty="0">
                          <a:solidFill>
                            <a:srgbClr val="003281"/>
                          </a:solidFill>
                          <a:latin typeface="Yu Gothic UI" panose="020B0500000000000000" pitchFamily="50" charset="-128"/>
                          <a:ea typeface="Yu Gothic UI" panose="020B0500000000000000" pitchFamily="50" charset="-128"/>
                          <a:cs typeface="Microsoft JhengHei"/>
                        </a:rPr>
                        <a:t>号</a:t>
                      </a:r>
                      <a:endParaRPr sz="700" dirty="0">
                        <a:latin typeface="Yu Gothic UI" panose="020B0500000000000000" pitchFamily="50" charset="-128"/>
                        <a:ea typeface="Yu Gothic UI" panose="020B0500000000000000" pitchFamily="50" charset="-128"/>
                        <a:cs typeface="Microsoft JhengHei"/>
                      </a:endParaRPr>
                    </a:p>
                  </a:txBody>
                  <a:tcPr marL="0" marR="0" marT="17145" marB="0"/>
                </a:tc>
                <a:tc>
                  <a:txBody>
                    <a:bodyPr/>
                    <a:lstStyle/>
                    <a:p>
                      <a:pPr marR="106045" algn="ctr">
                        <a:lnSpc>
                          <a:spcPct val="100000"/>
                        </a:lnSpc>
                        <a:spcBef>
                          <a:spcPts val="145"/>
                        </a:spcBef>
                      </a:pPr>
                      <a:r>
                        <a:rPr sz="600" dirty="0">
                          <a:solidFill>
                            <a:srgbClr val="003282"/>
                          </a:solidFill>
                          <a:latin typeface="メイリオ"/>
                          <a:cs typeface="メイリオ"/>
                        </a:rPr>
                        <a:t>00000-</a:t>
                      </a:r>
                      <a:r>
                        <a:rPr sz="600" spc="-10" dirty="0">
                          <a:solidFill>
                            <a:srgbClr val="003282"/>
                          </a:solidFill>
                          <a:latin typeface="メイリオ"/>
                          <a:cs typeface="メイリオ"/>
                        </a:rPr>
                        <a:t>000000</a:t>
                      </a:r>
                      <a:endParaRPr sz="600" dirty="0">
                        <a:latin typeface="メイリオ"/>
                        <a:cs typeface="メイリオ"/>
                      </a:endParaRPr>
                    </a:p>
                  </a:txBody>
                  <a:tcPr marL="0" marR="0" marT="18415" marB="0"/>
                </a:tc>
                <a:tc>
                  <a:txBody>
                    <a:bodyPr/>
                    <a:lstStyle/>
                    <a:p>
                      <a:pPr marL="96520">
                        <a:lnSpc>
                          <a:spcPct val="100000"/>
                        </a:lnSpc>
                        <a:spcBef>
                          <a:spcPts val="135"/>
                        </a:spcBef>
                      </a:pPr>
                      <a:r>
                        <a:rPr sz="700" dirty="0">
                          <a:solidFill>
                            <a:srgbClr val="003281"/>
                          </a:solidFill>
                          <a:latin typeface="Yu Gothic UI" panose="020B0500000000000000" pitchFamily="50" charset="-128"/>
                          <a:ea typeface="Yu Gothic UI" panose="020B0500000000000000" pitchFamily="50" charset="-128"/>
                          <a:cs typeface="Microsoft JhengHei"/>
                        </a:rPr>
                        <a:t>請負契約</a:t>
                      </a:r>
                      <a:r>
                        <a:rPr sz="700" spc="-50" dirty="0">
                          <a:solidFill>
                            <a:srgbClr val="003281"/>
                          </a:solidFill>
                          <a:latin typeface="Yu Gothic UI" panose="020B0500000000000000" pitchFamily="50" charset="-128"/>
                          <a:ea typeface="Yu Gothic UI" panose="020B0500000000000000" pitchFamily="50" charset="-128"/>
                          <a:cs typeface="Microsoft JhengHei"/>
                        </a:rPr>
                        <a:t>者</a:t>
                      </a:r>
                      <a:endParaRPr sz="700" dirty="0">
                        <a:latin typeface="Yu Gothic UI" panose="020B0500000000000000" pitchFamily="50" charset="-128"/>
                        <a:ea typeface="Yu Gothic UI" panose="020B0500000000000000" pitchFamily="50" charset="-128"/>
                        <a:cs typeface="Microsoft JhengHei"/>
                      </a:endParaRPr>
                    </a:p>
                  </a:txBody>
                  <a:tcPr marL="0" marR="0" marT="17145" marB="0"/>
                </a:tc>
                <a:tc>
                  <a:txBody>
                    <a:bodyPr/>
                    <a:lstStyle/>
                    <a:p>
                      <a:pPr marL="97155">
                        <a:lnSpc>
                          <a:spcPct val="100000"/>
                        </a:lnSpc>
                        <a:spcBef>
                          <a:spcPts val="180"/>
                        </a:spcBef>
                      </a:pPr>
                      <a:r>
                        <a:rPr sz="600" dirty="0">
                          <a:solidFill>
                            <a:srgbClr val="003281"/>
                          </a:solidFill>
                          <a:latin typeface="Yu Gothic UI" panose="020B0500000000000000" pitchFamily="50" charset="-128"/>
                          <a:ea typeface="Yu Gothic UI" panose="020B0500000000000000" pitchFamily="50" charset="-128"/>
                          <a:cs typeface="Microsoft JhengHei"/>
                        </a:rPr>
                        <a:t>○○建</a:t>
                      </a:r>
                      <a:r>
                        <a:rPr sz="600" spc="-50" dirty="0">
                          <a:solidFill>
                            <a:srgbClr val="003281"/>
                          </a:solidFill>
                          <a:latin typeface="Yu Gothic UI" panose="020B0500000000000000" pitchFamily="50" charset="-128"/>
                          <a:ea typeface="Yu Gothic UI" panose="020B0500000000000000" pitchFamily="50" charset="-128"/>
                          <a:cs typeface="Microsoft JhengHei"/>
                        </a:rPr>
                        <a:t>設</a:t>
                      </a:r>
                      <a:endParaRPr sz="600" dirty="0">
                        <a:latin typeface="Yu Gothic UI" panose="020B0500000000000000" pitchFamily="50" charset="-128"/>
                        <a:ea typeface="Yu Gothic UI" panose="020B0500000000000000" pitchFamily="50" charset="-128"/>
                        <a:cs typeface="Microsoft JhengHei"/>
                      </a:endParaRPr>
                    </a:p>
                  </a:txBody>
                  <a:tcPr marL="0" marR="0" marT="22860" marB="0"/>
                </a:tc>
                <a:tc>
                  <a:txBody>
                    <a:bodyPr/>
                    <a:lstStyle/>
                    <a:p>
                      <a:pPr marL="40005">
                        <a:lnSpc>
                          <a:spcPct val="100000"/>
                        </a:lnSpc>
                        <a:spcBef>
                          <a:spcPts val="180"/>
                        </a:spcBef>
                      </a:pPr>
                      <a:r>
                        <a:rPr sz="600" dirty="0">
                          <a:solidFill>
                            <a:srgbClr val="003281"/>
                          </a:solidFill>
                          <a:latin typeface="Yu Gothic UI" panose="020B0500000000000000" pitchFamily="50" charset="-128"/>
                          <a:ea typeface="Yu Gothic UI" panose="020B0500000000000000" pitchFamily="50" charset="-128"/>
                          <a:cs typeface="Microsoft JhengHei"/>
                        </a:rPr>
                        <a:t>株式会社</a:t>
                      </a:r>
                      <a:r>
                        <a:rPr sz="600" spc="140" dirty="0">
                          <a:solidFill>
                            <a:srgbClr val="003281"/>
                          </a:solidFill>
                          <a:latin typeface="Yu Gothic UI" panose="020B0500000000000000" pitchFamily="50" charset="-128"/>
                          <a:ea typeface="Yu Gothic UI" panose="020B0500000000000000" pitchFamily="50" charset="-128"/>
                          <a:cs typeface="Microsoft JhengHei"/>
                        </a:rPr>
                        <a:t>  様</a:t>
                      </a:r>
                      <a:endParaRPr sz="600" dirty="0">
                        <a:latin typeface="Yu Gothic UI" panose="020B0500000000000000" pitchFamily="50" charset="-128"/>
                        <a:ea typeface="Yu Gothic UI" panose="020B0500000000000000" pitchFamily="50" charset="-128"/>
                        <a:cs typeface="Microsoft JhengHei"/>
                      </a:endParaRPr>
                    </a:p>
                  </a:txBody>
                  <a:tcPr marL="0" marR="0" marT="22860" marB="0"/>
                </a:tc>
                <a:tc>
                  <a:txBody>
                    <a:bodyPr/>
                    <a:lstStyle/>
                    <a:p>
                      <a:pPr marL="480695">
                        <a:lnSpc>
                          <a:spcPct val="100000"/>
                        </a:lnSpc>
                        <a:spcBef>
                          <a:spcPts val="135"/>
                        </a:spcBef>
                      </a:pPr>
                      <a:r>
                        <a:rPr sz="700" dirty="0">
                          <a:solidFill>
                            <a:srgbClr val="003281"/>
                          </a:solidFill>
                          <a:latin typeface="Yu Gothic UI" panose="020B0500000000000000" pitchFamily="50" charset="-128"/>
                          <a:ea typeface="Yu Gothic UI" panose="020B0500000000000000" pitchFamily="50" charset="-128"/>
                          <a:cs typeface="Microsoft JhengHei"/>
                        </a:rPr>
                        <a:t>JV</a:t>
                      </a:r>
                      <a:r>
                        <a:rPr sz="700" spc="5" dirty="0">
                          <a:solidFill>
                            <a:srgbClr val="003281"/>
                          </a:solidFill>
                          <a:latin typeface="Yu Gothic UI" panose="020B0500000000000000" pitchFamily="50" charset="-128"/>
                          <a:ea typeface="Yu Gothic UI" panose="020B0500000000000000" pitchFamily="50" charset="-128"/>
                          <a:cs typeface="Microsoft JhengHei"/>
                        </a:rPr>
                        <a:t>名</a:t>
                      </a:r>
                      <a:endParaRPr sz="700" dirty="0">
                        <a:latin typeface="Yu Gothic UI" panose="020B0500000000000000" pitchFamily="50" charset="-128"/>
                        <a:ea typeface="Yu Gothic UI" panose="020B0500000000000000" pitchFamily="50" charset="-128"/>
                        <a:cs typeface="Microsoft JhengHei"/>
                      </a:endParaRPr>
                    </a:p>
                  </a:txBody>
                  <a:tcPr marL="0" marR="0" marT="17145" marB="0"/>
                </a:tc>
                <a:extLst>
                  <a:ext uri="{0D108BD9-81ED-4DB2-BD59-A6C34878D82A}">
                    <a16:rowId xmlns:a16="http://schemas.microsoft.com/office/drawing/2014/main" val="10000"/>
                  </a:ext>
                </a:extLst>
              </a:tr>
              <a:tr h="258445">
                <a:tc>
                  <a:txBody>
                    <a:bodyPr/>
                    <a:lstStyle/>
                    <a:p>
                      <a:pPr marR="36830" algn="ctr">
                        <a:lnSpc>
                          <a:spcPct val="100000"/>
                        </a:lnSpc>
                        <a:spcBef>
                          <a:spcPts val="520"/>
                        </a:spcBef>
                      </a:pPr>
                      <a:r>
                        <a:rPr sz="700" dirty="0">
                          <a:solidFill>
                            <a:srgbClr val="003281"/>
                          </a:solidFill>
                          <a:latin typeface="Yu Gothic UI" panose="020B0500000000000000" pitchFamily="50" charset="-128"/>
                          <a:ea typeface="Yu Gothic UI" panose="020B0500000000000000" pitchFamily="50" charset="-128"/>
                          <a:cs typeface="Microsoft JhengHei"/>
                        </a:rPr>
                        <a:t>工事</a:t>
                      </a:r>
                      <a:r>
                        <a:rPr sz="700" spc="-50" dirty="0">
                          <a:solidFill>
                            <a:srgbClr val="003281"/>
                          </a:solidFill>
                          <a:latin typeface="Yu Gothic UI" panose="020B0500000000000000" pitchFamily="50" charset="-128"/>
                          <a:ea typeface="Yu Gothic UI" panose="020B0500000000000000" pitchFamily="50" charset="-128"/>
                          <a:cs typeface="Microsoft JhengHei"/>
                        </a:rPr>
                        <a:t>名</a:t>
                      </a:r>
                      <a:endParaRPr sz="700" dirty="0">
                        <a:latin typeface="Yu Gothic UI" panose="020B0500000000000000" pitchFamily="50" charset="-128"/>
                        <a:ea typeface="Yu Gothic UI" panose="020B0500000000000000" pitchFamily="50" charset="-128"/>
                        <a:cs typeface="Microsoft JhengHei"/>
                      </a:endParaRPr>
                    </a:p>
                  </a:txBody>
                  <a:tcPr marL="0" marR="0" marT="66040" marB="0"/>
                </a:tc>
                <a:tc>
                  <a:txBody>
                    <a:bodyPr/>
                    <a:lstStyle/>
                    <a:p>
                      <a:pPr marR="128270" algn="ctr">
                        <a:lnSpc>
                          <a:spcPct val="100000"/>
                        </a:lnSpc>
                        <a:spcBef>
                          <a:spcPts val="484"/>
                        </a:spcBef>
                      </a:pPr>
                      <a:r>
                        <a:rPr lang="en-US" sz="800" spc="-10" dirty="0" smtClean="0">
                          <a:solidFill>
                            <a:srgbClr val="003282"/>
                          </a:solidFill>
                          <a:latin typeface="メイリオ"/>
                          <a:cs typeface="メイリオ"/>
                        </a:rPr>
                        <a:t>  </a:t>
                      </a:r>
                      <a:r>
                        <a:rPr sz="800" spc="-10" dirty="0" smtClean="0">
                          <a:solidFill>
                            <a:srgbClr val="003282"/>
                          </a:solidFill>
                          <a:latin typeface="メイリオ"/>
                          <a:cs typeface="メイリオ"/>
                        </a:rPr>
                        <a:t>●●●●</a:t>
                      </a:r>
                      <a:r>
                        <a:rPr sz="800" spc="-10" dirty="0">
                          <a:solidFill>
                            <a:srgbClr val="003282"/>
                          </a:solidFill>
                          <a:latin typeface="メイリオ"/>
                          <a:cs typeface="メイリオ"/>
                        </a:rPr>
                        <a:t>工事</a:t>
                      </a:r>
                      <a:endParaRPr sz="800" dirty="0">
                        <a:latin typeface="メイリオ"/>
                        <a:cs typeface="メイリオ"/>
                      </a:endParaRPr>
                    </a:p>
                  </a:txBody>
                  <a:tcPr marL="0" marR="0" marT="61594" marB="0"/>
                </a:tc>
                <a:tc gridSpan="3">
                  <a:txBody>
                    <a:bodyPr/>
                    <a:lstStyle/>
                    <a:p>
                      <a:pPr>
                        <a:lnSpc>
                          <a:spcPct val="100000"/>
                        </a:lnSpc>
                      </a:pPr>
                      <a:endParaRPr sz="500" dirty="0">
                        <a:latin typeface="Times New Roman"/>
                        <a:cs typeface="Times New Roman"/>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500">
                        <a:latin typeface="Times New Roman"/>
                        <a:cs typeface="Times New Roman"/>
                      </a:endParaRPr>
                    </a:p>
                  </a:txBody>
                  <a:tcPr marL="0" marR="0" marT="0" marB="0"/>
                </a:tc>
                <a:extLst>
                  <a:ext uri="{0D108BD9-81ED-4DB2-BD59-A6C34878D82A}">
                    <a16:rowId xmlns:a16="http://schemas.microsoft.com/office/drawing/2014/main" val="10001"/>
                  </a:ext>
                </a:extLst>
              </a:tr>
              <a:tr h="377825">
                <a:tc>
                  <a:txBody>
                    <a:bodyPr/>
                    <a:lstStyle/>
                    <a:p>
                      <a:pPr marL="107314">
                        <a:lnSpc>
                          <a:spcPct val="100000"/>
                        </a:lnSpc>
                        <a:spcBef>
                          <a:spcPts val="180"/>
                        </a:spcBef>
                      </a:pPr>
                      <a:r>
                        <a:rPr sz="700" dirty="0">
                          <a:solidFill>
                            <a:srgbClr val="003281"/>
                          </a:solidFill>
                          <a:latin typeface="Yu Gothic UI" panose="020B0500000000000000" pitchFamily="50" charset="-128"/>
                          <a:ea typeface="Yu Gothic UI" panose="020B0500000000000000" pitchFamily="50" charset="-128"/>
                          <a:cs typeface="Microsoft JhengHei"/>
                        </a:rPr>
                        <a:t>発注者</a:t>
                      </a:r>
                      <a:r>
                        <a:rPr sz="700" spc="-50" dirty="0">
                          <a:solidFill>
                            <a:srgbClr val="003281"/>
                          </a:solidFill>
                          <a:latin typeface="Yu Gothic UI" panose="020B0500000000000000" pitchFamily="50" charset="-128"/>
                          <a:ea typeface="Yu Gothic UI" panose="020B0500000000000000" pitchFamily="50" charset="-128"/>
                          <a:cs typeface="Microsoft JhengHei"/>
                        </a:rPr>
                        <a:t>名</a:t>
                      </a:r>
                      <a:endParaRPr sz="700" dirty="0">
                        <a:latin typeface="Yu Gothic UI" panose="020B0500000000000000" pitchFamily="50" charset="-128"/>
                        <a:ea typeface="Yu Gothic UI" panose="020B0500000000000000" pitchFamily="50" charset="-128"/>
                        <a:cs typeface="Microsoft JhengHei"/>
                      </a:endParaRPr>
                    </a:p>
                    <a:p>
                      <a:pPr marL="107314">
                        <a:lnSpc>
                          <a:spcPct val="100000"/>
                        </a:lnSpc>
                        <a:spcBef>
                          <a:spcPts val="805"/>
                        </a:spcBef>
                      </a:pPr>
                      <a:r>
                        <a:rPr sz="700" dirty="0">
                          <a:solidFill>
                            <a:srgbClr val="003281"/>
                          </a:solidFill>
                          <a:latin typeface="Yu Gothic UI" panose="020B0500000000000000" pitchFamily="50" charset="-128"/>
                          <a:ea typeface="Yu Gothic UI" panose="020B0500000000000000" pitchFamily="50" charset="-128"/>
                          <a:cs typeface="Microsoft JhengHei"/>
                        </a:rPr>
                        <a:t>請負金</a:t>
                      </a:r>
                      <a:r>
                        <a:rPr sz="700" spc="-50" dirty="0">
                          <a:solidFill>
                            <a:srgbClr val="003281"/>
                          </a:solidFill>
                          <a:latin typeface="Yu Gothic UI" panose="020B0500000000000000" pitchFamily="50" charset="-128"/>
                          <a:ea typeface="Yu Gothic UI" panose="020B0500000000000000" pitchFamily="50" charset="-128"/>
                          <a:cs typeface="Microsoft JhengHei"/>
                        </a:rPr>
                        <a:t>額</a:t>
                      </a:r>
                      <a:endParaRPr sz="700" dirty="0">
                        <a:latin typeface="Yu Gothic UI" panose="020B0500000000000000" pitchFamily="50" charset="-128"/>
                        <a:ea typeface="Yu Gothic UI" panose="020B0500000000000000" pitchFamily="50" charset="-128"/>
                        <a:cs typeface="Microsoft JhengHei"/>
                      </a:endParaRPr>
                    </a:p>
                  </a:txBody>
                  <a:tcPr marL="0" marR="0" marT="22860" marB="0"/>
                </a:tc>
                <a:tc>
                  <a:txBody>
                    <a:bodyPr/>
                    <a:lstStyle/>
                    <a:p>
                      <a:pPr marL="62230" algn="l">
                        <a:lnSpc>
                          <a:spcPct val="100000"/>
                        </a:lnSpc>
                        <a:spcBef>
                          <a:spcPts val="135"/>
                        </a:spcBef>
                      </a:pPr>
                      <a:r>
                        <a:rPr sz="800" spc="-15" dirty="0" smtClean="0">
                          <a:solidFill>
                            <a:srgbClr val="003282"/>
                          </a:solidFill>
                          <a:latin typeface="メイリオ"/>
                          <a:cs typeface="メイリオ"/>
                        </a:rPr>
                        <a:t>●●●</a:t>
                      </a:r>
                      <a:r>
                        <a:rPr sz="800" spc="-15" dirty="0">
                          <a:solidFill>
                            <a:srgbClr val="003282"/>
                          </a:solidFill>
                          <a:latin typeface="メイリオ"/>
                          <a:cs typeface="メイリオ"/>
                        </a:rPr>
                        <a:t>長</a:t>
                      </a:r>
                      <a:endParaRPr sz="800" dirty="0">
                        <a:latin typeface="メイリオ"/>
                        <a:cs typeface="メイリオ"/>
                      </a:endParaRPr>
                    </a:p>
                    <a:p>
                      <a:pPr marL="90805">
                        <a:lnSpc>
                          <a:spcPct val="100000"/>
                        </a:lnSpc>
                        <a:spcBef>
                          <a:spcPts val="730"/>
                        </a:spcBef>
                      </a:pPr>
                      <a:r>
                        <a:rPr sz="700" dirty="0">
                          <a:solidFill>
                            <a:srgbClr val="003281"/>
                          </a:solidFill>
                          <a:latin typeface="Yu Gothic UI" panose="020B0500000000000000" pitchFamily="50" charset="-128"/>
                          <a:ea typeface="Yu Gothic UI" panose="020B0500000000000000" pitchFamily="50" charset="-128"/>
                          <a:cs typeface="Microsoft JhengHei"/>
                        </a:rPr>
                        <a:t>50,000,000</a:t>
                      </a:r>
                      <a:r>
                        <a:rPr sz="700" spc="180" dirty="0">
                          <a:solidFill>
                            <a:srgbClr val="003281"/>
                          </a:solidFill>
                          <a:latin typeface="Yu Gothic UI" panose="020B0500000000000000" pitchFamily="50" charset="-128"/>
                          <a:ea typeface="Yu Gothic UI" panose="020B0500000000000000" pitchFamily="50" charset="-128"/>
                          <a:cs typeface="Microsoft JhengHei"/>
                        </a:rPr>
                        <a:t> 円</a:t>
                      </a:r>
                      <a:endParaRPr sz="700" dirty="0">
                        <a:latin typeface="Yu Gothic UI" panose="020B0500000000000000" pitchFamily="50" charset="-128"/>
                        <a:ea typeface="Yu Gothic UI" panose="020B0500000000000000" pitchFamily="50" charset="-128"/>
                        <a:cs typeface="Microsoft JhengHei"/>
                      </a:endParaRPr>
                    </a:p>
                  </a:txBody>
                  <a:tcPr marL="0" marR="0" marT="17145" marB="0"/>
                </a:tc>
                <a:tc gridSpan="3">
                  <a:txBody>
                    <a:bodyPr/>
                    <a:lstStyle/>
                    <a:p>
                      <a:pPr>
                        <a:lnSpc>
                          <a:spcPct val="100000"/>
                        </a:lnSpc>
                      </a:pPr>
                      <a:endParaRPr sz="900" dirty="0">
                        <a:latin typeface="Yu Gothic UI" panose="020B0500000000000000" pitchFamily="50" charset="-128"/>
                        <a:ea typeface="Yu Gothic UI" panose="020B0500000000000000" pitchFamily="50" charset="-128"/>
                        <a:cs typeface="Times New Roman"/>
                      </a:endParaRPr>
                    </a:p>
                    <a:p>
                      <a:pPr marR="149225" algn="r">
                        <a:lnSpc>
                          <a:spcPct val="100000"/>
                        </a:lnSpc>
                        <a:spcBef>
                          <a:spcPts val="790"/>
                        </a:spcBef>
                      </a:pPr>
                      <a:r>
                        <a:rPr sz="700" dirty="0">
                          <a:solidFill>
                            <a:srgbClr val="003281"/>
                          </a:solidFill>
                          <a:latin typeface="Yu Gothic UI" panose="020B0500000000000000" pitchFamily="50" charset="-128"/>
                          <a:ea typeface="Yu Gothic UI" panose="020B0500000000000000" pitchFamily="50" charset="-128"/>
                          <a:cs typeface="Microsoft JhengHei"/>
                        </a:rPr>
                        <a:t>保証金</a:t>
                      </a:r>
                      <a:r>
                        <a:rPr sz="700" spc="-50" dirty="0">
                          <a:solidFill>
                            <a:srgbClr val="003281"/>
                          </a:solidFill>
                          <a:latin typeface="Yu Gothic UI" panose="020B0500000000000000" pitchFamily="50" charset="-128"/>
                          <a:ea typeface="Yu Gothic UI" panose="020B0500000000000000" pitchFamily="50" charset="-128"/>
                          <a:cs typeface="Microsoft JhengHei"/>
                        </a:rPr>
                        <a:t>額</a:t>
                      </a:r>
                      <a:endParaRPr sz="700" dirty="0">
                        <a:latin typeface="Yu Gothic UI" panose="020B0500000000000000" pitchFamily="50" charset="-128"/>
                        <a:ea typeface="Yu Gothic UI" panose="020B0500000000000000" pitchFamily="50" charset="-128"/>
                        <a:cs typeface="Microsoft JhengHei"/>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900" dirty="0">
                        <a:latin typeface="Yu Gothic UI" panose="020B0500000000000000" pitchFamily="50" charset="-128"/>
                        <a:ea typeface="Yu Gothic UI" panose="020B0500000000000000" pitchFamily="50" charset="-128"/>
                        <a:cs typeface="Times New Roman"/>
                      </a:endParaRPr>
                    </a:p>
                    <a:p>
                      <a:pPr marL="67310">
                        <a:lnSpc>
                          <a:spcPct val="100000"/>
                        </a:lnSpc>
                        <a:spcBef>
                          <a:spcPts val="790"/>
                        </a:spcBef>
                      </a:pPr>
                      <a:r>
                        <a:rPr sz="700" dirty="0">
                          <a:solidFill>
                            <a:srgbClr val="003281"/>
                          </a:solidFill>
                          <a:latin typeface="Yu Gothic UI" panose="020B0500000000000000" pitchFamily="50" charset="-128"/>
                          <a:ea typeface="Yu Gothic UI" panose="020B0500000000000000" pitchFamily="50" charset="-128"/>
                          <a:cs typeface="Microsoft JhengHei"/>
                        </a:rPr>
                        <a:t>20,000,000</a:t>
                      </a:r>
                      <a:r>
                        <a:rPr sz="700" spc="180" dirty="0">
                          <a:solidFill>
                            <a:srgbClr val="003281"/>
                          </a:solidFill>
                          <a:latin typeface="Yu Gothic UI" panose="020B0500000000000000" pitchFamily="50" charset="-128"/>
                          <a:ea typeface="Yu Gothic UI" panose="020B0500000000000000" pitchFamily="50" charset="-128"/>
                          <a:cs typeface="Microsoft JhengHei"/>
                        </a:rPr>
                        <a:t> 円</a:t>
                      </a:r>
                      <a:endParaRPr sz="700" dirty="0">
                        <a:latin typeface="Yu Gothic UI" panose="020B0500000000000000" pitchFamily="50" charset="-128"/>
                        <a:ea typeface="Yu Gothic UI" panose="020B0500000000000000" pitchFamily="50" charset="-128"/>
                        <a:cs typeface="Microsoft JhengHei"/>
                      </a:endParaRPr>
                    </a:p>
                  </a:txBody>
                  <a:tcPr marL="0" marR="0" marT="0" marB="0"/>
                </a:tc>
                <a:extLst>
                  <a:ext uri="{0D108BD9-81ED-4DB2-BD59-A6C34878D82A}">
                    <a16:rowId xmlns:a16="http://schemas.microsoft.com/office/drawing/2014/main" val="10002"/>
                  </a:ext>
                </a:extLst>
              </a:tr>
              <a:tr h="175260">
                <a:tc>
                  <a:txBody>
                    <a:bodyPr/>
                    <a:lstStyle/>
                    <a:p>
                      <a:pPr marR="36830" algn="ctr">
                        <a:lnSpc>
                          <a:spcPts val="790"/>
                        </a:lnSpc>
                        <a:spcBef>
                          <a:spcPts val="490"/>
                        </a:spcBef>
                      </a:pPr>
                      <a:r>
                        <a:rPr sz="700" dirty="0">
                          <a:solidFill>
                            <a:srgbClr val="003281"/>
                          </a:solidFill>
                          <a:latin typeface="Yu Gothic UI" panose="020B0500000000000000" pitchFamily="50" charset="-128"/>
                          <a:ea typeface="Yu Gothic UI" panose="020B0500000000000000" pitchFamily="50" charset="-128"/>
                          <a:cs typeface="Microsoft JhengHei"/>
                        </a:rPr>
                        <a:t>商品</a:t>
                      </a:r>
                      <a:r>
                        <a:rPr sz="700" spc="-50" dirty="0">
                          <a:solidFill>
                            <a:srgbClr val="003281"/>
                          </a:solidFill>
                          <a:latin typeface="Yu Gothic UI" panose="020B0500000000000000" pitchFamily="50" charset="-128"/>
                          <a:ea typeface="Yu Gothic UI" panose="020B0500000000000000" pitchFamily="50" charset="-128"/>
                          <a:cs typeface="Microsoft JhengHei"/>
                        </a:rPr>
                        <a:t>名</a:t>
                      </a:r>
                      <a:endParaRPr sz="700" dirty="0">
                        <a:latin typeface="Yu Gothic UI" panose="020B0500000000000000" pitchFamily="50" charset="-128"/>
                        <a:ea typeface="Yu Gothic UI" panose="020B0500000000000000" pitchFamily="50" charset="-128"/>
                        <a:cs typeface="Microsoft JhengHei"/>
                      </a:endParaRPr>
                    </a:p>
                  </a:txBody>
                  <a:tcPr marL="0" marR="0" marT="62230" marB="0"/>
                </a:tc>
                <a:tc>
                  <a:txBody>
                    <a:bodyPr/>
                    <a:lstStyle/>
                    <a:p>
                      <a:pPr marL="90805">
                        <a:lnSpc>
                          <a:spcPts val="790"/>
                        </a:lnSpc>
                        <a:spcBef>
                          <a:spcPts val="490"/>
                        </a:spcBef>
                      </a:pPr>
                      <a:r>
                        <a:rPr sz="700" dirty="0">
                          <a:solidFill>
                            <a:srgbClr val="003281"/>
                          </a:solidFill>
                          <a:latin typeface="Yu Gothic UI" panose="020B0500000000000000" pitchFamily="50" charset="-128"/>
                          <a:ea typeface="Yu Gothic UI" panose="020B0500000000000000" pitchFamily="50" charset="-128"/>
                          <a:cs typeface="Microsoft JhengHei"/>
                        </a:rPr>
                        <a:t>前払金保</a:t>
                      </a:r>
                      <a:r>
                        <a:rPr sz="700" spc="-50" dirty="0">
                          <a:solidFill>
                            <a:srgbClr val="003281"/>
                          </a:solidFill>
                          <a:latin typeface="Yu Gothic UI" panose="020B0500000000000000" pitchFamily="50" charset="-128"/>
                          <a:ea typeface="Yu Gothic UI" panose="020B0500000000000000" pitchFamily="50" charset="-128"/>
                          <a:cs typeface="Microsoft JhengHei"/>
                        </a:rPr>
                        <a:t>証</a:t>
                      </a:r>
                      <a:endParaRPr sz="700" dirty="0">
                        <a:latin typeface="Yu Gothic UI" panose="020B0500000000000000" pitchFamily="50" charset="-128"/>
                        <a:ea typeface="Yu Gothic UI" panose="020B0500000000000000" pitchFamily="50" charset="-128"/>
                        <a:cs typeface="Microsoft JhengHei"/>
                      </a:endParaRPr>
                    </a:p>
                  </a:txBody>
                  <a:tcPr marL="0" marR="0" marT="62230" marB="0"/>
                </a:tc>
                <a:tc gridSpan="3">
                  <a:txBody>
                    <a:bodyPr/>
                    <a:lstStyle/>
                    <a:p>
                      <a:pPr marR="59690" algn="r">
                        <a:lnSpc>
                          <a:spcPts val="790"/>
                        </a:lnSpc>
                        <a:spcBef>
                          <a:spcPts val="490"/>
                        </a:spcBef>
                      </a:pPr>
                      <a:r>
                        <a:rPr sz="700" dirty="0">
                          <a:solidFill>
                            <a:srgbClr val="003281"/>
                          </a:solidFill>
                          <a:latin typeface="Yu Gothic UI" panose="020B0500000000000000" pitchFamily="50" charset="-128"/>
                          <a:ea typeface="Yu Gothic UI" panose="020B0500000000000000" pitchFamily="50" charset="-128"/>
                          <a:cs typeface="Microsoft JhengHei"/>
                        </a:rPr>
                        <a:t>預託金融機</a:t>
                      </a:r>
                      <a:r>
                        <a:rPr sz="700" spc="-50" dirty="0">
                          <a:solidFill>
                            <a:srgbClr val="003281"/>
                          </a:solidFill>
                          <a:latin typeface="Yu Gothic UI" panose="020B0500000000000000" pitchFamily="50" charset="-128"/>
                          <a:ea typeface="Yu Gothic UI" panose="020B0500000000000000" pitchFamily="50" charset="-128"/>
                          <a:cs typeface="Microsoft JhengHei"/>
                        </a:rPr>
                        <a:t>関</a:t>
                      </a:r>
                      <a:endParaRPr sz="700" dirty="0">
                        <a:latin typeface="Yu Gothic UI" panose="020B0500000000000000" pitchFamily="50" charset="-128"/>
                        <a:ea typeface="Yu Gothic UI" panose="020B0500000000000000" pitchFamily="50" charset="-128"/>
                        <a:cs typeface="Microsoft JhengHei"/>
                      </a:endParaRPr>
                    </a:p>
                  </a:txBody>
                  <a:tcPr marL="0" marR="0" marT="62230" marB="0"/>
                </a:tc>
                <a:tc hMerge="1">
                  <a:txBody>
                    <a:bodyPr/>
                    <a:lstStyle/>
                    <a:p>
                      <a:endParaRPr/>
                    </a:p>
                  </a:txBody>
                  <a:tcPr marL="0" marR="0" marT="0" marB="0"/>
                </a:tc>
                <a:tc hMerge="1">
                  <a:txBody>
                    <a:bodyPr/>
                    <a:lstStyle/>
                    <a:p>
                      <a:endParaRPr/>
                    </a:p>
                  </a:txBody>
                  <a:tcPr marL="0" marR="0" marT="0" marB="0"/>
                </a:tc>
                <a:tc>
                  <a:txBody>
                    <a:bodyPr/>
                    <a:lstStyle/>
                    <a:p>
                      <a:pPr marL="67310">
                        <a:lnSpc>
                          <a:spcPts val="715"/>
                        </a:lnSpc>
                        <a:spcBef>
                          <a:spcPts val="565"/>
                        </a:spcBef>
                      </a:pPr>
                      <a:r>
                        <a:rPr sz="600" dirty="0">
                          <a:solidFill>
                            <a:srgbClr val="003281"/>
                          </a:solidFill>
                          <a:latin typeface="Yu Gothic UI" panose="020B0500000000000000" pitchFamily="50" charset="-128"/>
                          <a:ea typeface="Yu Gothic UI" panose="020B0500000000000000" pitchFamily="50" charset="-128"/>
                          <a:cs typeface="Microsoft JhengHei"/>
                        </a:rPr>
                        <a:t>○○銀行</a:t>
                      </a:r>
                      <a:r>
                        <a:rPr sz="600" spc="290" dirty="0">
                          <a:solidFill>
                            <a:srgbClr val="003281"/>
                          </a:solidFill>
                          <a:latin typeface="Yu Gothic UI" panose="020B0500000000000000" pitchFamily="50" charset="-128"/>
                          <a:ea typeface="Yu Gothic UI" panose="020B0500000000000000" pitchFamily="50" charset="-128"/>
                          <a:cs typeface="Microsoft JhengHei"/>
                        </a:rPr>
                        <a:t>  </a:t>
                      </a:r>
                      <a:r>
                        <a:rPr sz="600" dirty="0">
                          <a:solidFill>
                            <a:srgbClr val="003281"/>
                          </a:solidFill>
                          <a:latin typeface="Yu Gothic UI" panose="020B0500000000000000" pitchFamily="50" charset="-128"/>
                          <a:ea typeface="Yu Gothic UI" panose="020B0500000000000000" pitchFamily="50" charset="-128"/>
                          <a:cs typeface="SimSun"/>
                        </a:rPr>
                        <a:t>××</a:t>
                      </a:r>
                      <a:r>
                        <a:rPr sz="600" dirty="0">
                          <a:solidFill>
                            <a:srgbClr val="003281"/>
                          </a:solidFill>
                          <a:latin typeface="Yu Gothic UI" panose="020B0500000000000000" pitchFamily="50" charset="-128"/>
                          <a:ea typeface="Yu Gothic UI" panose="020B0500000000000000" pitchFamily="50" charset="-128"/>
                          <a:cs typeface="Microsoft JhengHei"/>
                        </a:rPr>
                        <a:t>支</a:t>
                      </a:r>
                      <a:r>
                        <a:rPr sz="600" spc="-50" dirty="0">
                          <a:solidFill>
                            <a:srgbClr val="003281"/>
                          </a:solidFill>
                          <a:latin typeface="Yu Gothic UI" panose="020B0500000000000000" pitchFamily="50" charset="-128"/>
                          <a:ea typeface="Yu Gothic UI" panose="020B0500000000000000" pitchFamily="50" charset="-128"/>
                          <a:cs typeface="Microsoft JhengHei"/>
                        </a:rPr>
                        <a:t>店</a:t>
                      </a:r>
                      <a:endParaRPr sz="600" dirty="0">
                        <a:latin typeface="Yu Gothic UI" panose="020B0500000000000000" pitchFamily="50" charset="-128"/>
                        <a:ea typeface="Yu Gothic UI" panose="020B0500000000000000" pitchFamily="50" charset="-128"/>
                        <a:cs typeface="Microsoft JhengHei"/>
                      </a:endParaRPr>
                    </a:p>
                  </a:txBody>
                  <a:tcPr marL="0" marR="0" marT="71755" marB="0"/>
                </a:tc>
                <a:extLst>
                  <a:ext uri="{0D108BD9-81ED-4DB2-BD59-A6C34878D82A}">
                    <a16:rowId xmlns:a16="http://schemas.microsoft.com/office/drawing/2014/main" val="10003"/>
                  </a:ext>
                </a:extLst>
              </a:tr>
            </a:tbl>
          </a:graphicData>
        </a:graphic>
      </p:graphicFrame>
      <p:sp>
        <p:nvSpPr>
          <p:cNvPr id="77" name="object 77"/>
          <p:cNvSpPr/>
          <p:nvPr/>
        </p:nvSpPr>
        <p:spPr>
          <a:xfrm>
            <a:off x="2918926" y="4999576"/>
            <a:ext cx="123825" cy="170180"/>
          </a:xfrm>
          <a:custGeom>
            <a:avLst/>
            <a:gdLst/>
            <a:ahLst/>
            <a:cxnLst/>
            <a:rect l="l" t="t" r="r" b="b"/>
            <a:pathLst>
              <a:path w="123825" h="170179">
                <a:moveTo>
                  <a:pt x="123748" y="0"/>
                </a:moveTo>
                <a:lnTo>
                  <a:pt x="0" y="0"/>
                </a:lnTo>
                <a:lnTo>
                  <a:pt x="61874" y="170027"/>
                </a:lnTo>
                <a:lnTo>
                  <a:pt x="123748" y="0"/>
                </a:lnTo>
                <a:close/>
              </a:path>
            </a:pathLst>
          </a:custGeom>
          <a:solidFill>
            <a:srgbClr val="E60012"/>
          </a:solidFill>
        </p:spPr>
        <p:txBody>
          <a:bodyPr wrap="square" lIns="0" tIns="0" rIns="0" bIns="0" rtlCol="0"/>
          <a:lstStyle/>
          <a:p>
            <a:endParaRPr/>
          </a:p>
        </p:txBody>
      </p:sp>
      <p:grpSp>
        <p:nvGrpSpPr>
          <p:cNvPr id="78" name="object 78"/>
          <p:cNvGrpSpPr/>
          <p:nvPr/>
        </p:nvGrpSpPr>
        <p:grpSpPr>
          <a:xfrm>
            <a:off x="899999" y="4032002"/>
            <a:ext cx="4367552" cy="1602364"/>
            <a:chOff x="899999" y="4032002"/>
            <a:chExt cx="4367552" cy="1602364"/>
          </a:xfrm>
        </p:grpSpPr>
        <p:sp>
          <p:nvSpPr>
            <p:cNvPr id="79" name="object 79"/>
            <p:cNvSpPr/>
            <p:nvPr/>
          </p:nvSpPr>
          <p:spPr>
            <a:xfrm>
              <a:off x="3200399" y="4032002"/>
              <a:ext cx="2005330" cy="1034415"/>
            </a:xfrm>
            <a:custGeom>
              <a:avLst/>
              <a:gdLst/>
              <a:ahLst/>
              <a:cxnLst/>
              <a:rect l="l" t="t" r="r" b="b"/>
              <a:pathLst>
                <a:path w="2005329" h="1034414">
                  <a:moveTo>
                    <a:pt x="0" y="0"/>
                  </a:moveTo>
                  <a:lnTo>
                    <a:pt x="1897202" y="0"/>
                  </a:lnTo>
                  <a:lnTo>
                    <a:pt x="1959640" y="1687"/>
                  </a:lnTo>
                  <a:lnTo>
                    <a:pt x="1991702" y="13500"/>
                  </a:lnTo>
                  <a:lnTo>
                    <a:pt x="2003515" y="45562"/>
                  </a:lnTo>
                  <a:lnTo>
                    <a:pt x="2005202" y="108000"/>
                  </a:lnTo>
                  <a:lnTo>
                    <a:pt x="2005202" y="1034161"/>
                  </a:lnTo>
                </a:path>
              </a:pathLst>
            </a:custGeom>
            <a:ln w="36004">
              <a:solidFill>
                <a:srgbClr val="E60012"/>
              </a:solidFill>
            </a:ln>
          </p:spPr>
          <p:txBody>
            <a:bodyPr wrap="square" lIns="0" tIns="0" rIns="0" bIns="0" rtlCol="0"/>
            <a:lstStyle/>
            <a:p>
              <a:endParaRPr/>
            </a:p>
          </p:txBody>
        </p:sp>
        <p:sp>
          <p:nvSpPr>
            <p:cNvPr id="80" name="object 80"/>
            <p:cNvSpPr/>
            <p:nvPr/>
          </p:nvSpPr>
          <p:spPr>
            <a:xfrm>
              <a:off x="5143726" y="4999574"/>
              <a:ext cx="123825" cy="170180"/>
            </a:xfrm>
            <a:custGeom>
              <a:avLst/>
              <a:gdLst/>
              <a:ahLst/>
              <a:cxnLst/>
              <a:rect l="l" t="t" r="r" b="b"/>
              <a:pathLst>
                <a:path w="123825" h="170179">
                  <a:moveTo>
                    <a:pt x="123748" y="0"/>
                  </a:moveTo>
                  <a:lnTo>
                    <a:pt x="0" y="0"/>
                  </a:lnTo>
                  <a:lnTo>
                    <a:pt x="61874" y="170027"/>
                  </a:lnTo>
                  <a:lnTo>
                    <a:pt x="123748" y="0"/>
                  </a:lnTo>
                  <a:close/>
                </a:path>
              </a:pathLst>
            </a:custGeom>
            <a:solidFill>
              <a:srgbClr val="E60012"/>
            </a:solidFill>
          </p:spPr>
          <p:txBody>
            <a:bodyPr wrap="square" lIns="0" tIns="0" rIns="0" bIns="0" rtlCol="0"/>
            <a:lstStyle/>
            <a:p>
              <a:endParaRPr/>
            </a:p>
          </p:txBody>
        </p:sp>
        <p:sp>
          <p:nvSpPr>
            <p:cNvPr id="81" name="object 81"/>
            <p:cNvSpPr/>
            <p:nvPr/>
          </p:nvSpPr>
          <p:spPr>
            <a:xfrm>
              <a:off x="2980800" y="4917604"/>
              <a:ext cx="0" cy="148590"/>
            </a:xfrm>
            <a:custGeom>
              <a:avLst/>
              <a:gdLst/>
              <a:ahLst/>
              <a:cxnLst/>
              <a:rect l="l" t="t" r="r" b="b"/>
              <a:pathLst>
                <a:path h="148589">
                  <a:moveTo>
                    <a:pt x="0" y="0"/>
                  </a:moveTo>
                  <a:lnTo>
                    <a:pt x="0" y="148564"/>
                  </a:lnTo>
                </a:path>
              </a:pathLst>
            </a:custGeom>
            <a:ln w="36004">
              <a:solidFill>
                <a:srgbClr val="E60012"/>
              </a:solidFill>
            </a:ln>
          </p:spPr>
          <p:txBody>
            <a:bodyPr wrap="square" lIns="0" tIns="0" rIns="0" bIns="0" rtlCol="0"/>
            <a:lstStyle/>
            <a:p>
              <a:endParaRPr/>
            </a:p>
          </p:txBody>
        </p:sp>
        <p:sp>
          <p:nvSpPr>
            <p:cNvPr id="82" name="object 82"/>
            <p:cNvSpPr/>
            <p:nvPr/>
          </p:nvSpPr>
          <p:spPr>
            <a:xfrm>
              <a:off x="899999" y="5508002"/>
              <a:ext cx="756285" cy="126364"/>
            </a:xfrm>
            <a:custGeom>
              <a:avLst/>
              <a:gdLst/>
              <a:ahLst/>
              <a:cxnLst/>
              <a:rect l="l" t="t" r="r" b="b"/>
              <a:pathLst>
                <a:path w="756285" h="126364">
                  <a:moveTo>
                    <a:pt x="756004" y="0"/>
                  </a:moveTo>
                  <a:lnTo>
                    <a:pt x="0" y="0"/>
                  </a:lnTo>
                  <a:lnTo>
                    <a:pt x="0" y="125996"/>
                  </a:lnTo>
                  <a:lnTo>
                    <a:pt x="756004" y="125996"/>
                  </a:lnTo>
                  <a:lnTo>
                    <a:pt x="756004" y="0"/>
                  </a:lnTo>
                  <a:close/>
                </a:path>
              </a:pathLst>
            </a:custGeom>
            <a:solidFill>
              <a:srgbClr val="FFFFFF"/>
            </a:solidFill>
          </p:spPr>
          <p:txBody>
            <a:bodyPr wrap="square" lIns="0" tIns="0" rIns="0" bIns="0" rtlCol="0"/>
            <a:lstStyle/>
            <a:p>
              <a:endParaRPr/>
            </a:p>
          </p:txBody>
        </p:sp>
      </p:grpSp>
      <p:sp>
        <p:nvSpPr>
          <p:cNvPr id="83" name="object 83"/>
          <p:cNvSpPr txBox="1"/>
          <p:nvPr/>
        </p:nvSpPr>
        <p:spPr>
          <a:xfrm>
            <a:off x="1128463" y="4729650"/>
            <a:ext cx="1383030" cy="121187"/>
          </a:xfrm>
          <a:prstGeom prst="rect">
            <a:avLst/>
          </a:prstGeom>
        </p:spPr>
        <p:txBody>
          <a:bodyPr vert="horz" wrap="square" lIns="0" tIns="13335" rIns="0" bIns="0" rtlCol="0">
            <a:spAutoFit/>
          </a:bodyPr>
          <a:lstStyle/>
          <a:p>
            <a:pPr marL="12700">
              <a:lnSpc>
                <a:spcPct val="100000"/>
              </a:lnSpc>
              <a:spcBef>
                <a:spcPts val="105"/>
              </a:spcBef>
              <a:tabLst>
                <a:tab pos="1189990" algn="l"/>
              </a:tabLst>
            </a:pPr>
            <a:r>
              <a:rPr sz="700" dirty="0">
                <a:solidFill>
                  <a:srgbClr val="003282"/>
                </a:solidFill>
                <a:latin typeface="Yu Gothic UI" panose="020B0500000000000000" pitchFamily="50" charset="-128"/>
                <a:ea typeface="Yu Gothic UI" panose="020B0500000000000000" pitchFamily="50" charset="-128"/>
                <a:cs typeface="メイリオ"/>
              </a:rPr>
              <a:t>20XX/00/00</a:t>
            </a:r>
            <a:r>
              <a:rPr sz="700" spc="195" dirty="0">
                <a:solidFill>
                  <a:srgbClr val="003282"/>
                </a:solidFill>
                <a:latin typeface="Yu Gothic UI" panose="020B0500000000000000" pitchFamily="50" charset="-128"/>
                <a:ea typeface="Yu Gothic UI" panose="020B0500000000000000" pitchFamily="50" charset="-128"/>
                <a:cs typeface="メイリオ"/>
              </a:rPr>
              <a:t> </a:t>
            </a:r>
            <a:r>
              <a:rPr sz="700" spc="-10" dirty="0">
                <a:solidFill>
                  <a:srgbClr val="003282"/>
                </a:solidFill>
                <a:latin typeface="Yu Gothic UI" panose="020B0500000000000000" pitchFamily="50" charset="-128"/>
                <a:ea typeface="Yu Gothic UI" panose="020B0500000000000000" pitchFamily="50" charset="-128"/>
                <a:cs typeface="メイリオ"/>
              </a:rPr>
              <a:t>00:00</a:t>
            </a:r>
            <a:r>
              <a:rPr sz="700" dirty="0">
                <a:solidFill>
                  <a:srgbClr val="003282"/>
                </a:solidFill>
                <a:latin typeface="Yu Gothic UI" panose="020B0500000000000000" pitchFamily="50" charset="-128"/>
                <a:ea typeface="Yu Gothic UI" panose="020B0500000000000000" pitchFamily="50" charset="-128"/>
                <a:cs typeface="メイリオ"/>
              </a:rPr>
              <a:t>	</a:t>
            </a:r>
            <a:r>
              <a:rPr sz="1050" baseline="3968" dirty="0">
                <a:solidFill>
                  <a:srgbClr val="003281"/>
                </a:solidFill>
                <a:latin typeface="Yu Gothic UI" panose="020B0500000000000000" pitchFamily="50" charset="-128"/>
                <a:ea typeface="Yu Gothic UI" panose="020B0500000000000000" pitchFamily="50" charset="-128"/>
                <a:cs typeface="Microsoft JhengHei"/>
              </a:rPr>
              <a:t>新</a:t>
            </a:r>
            <a:r>
              <a:rPr sz="1050" spc="-75" baseline="3968" dirty="0">
                <a:solidFill>
                  <a:srgbClr val="003281"/>
                </a:solidFill>
                <a:latin typeface="Yu Gothic UI" panose="020B0500000000000000" pitchFamily="50" charset="-128"/>
                <a:ea typeface="Yu Gothic UI" panose="020B0500000000000000" pitchFamily="50" charset="-128"/>
                <a:cs typeface="Microsoft JhengHei"/>
              </a:rPr>
              <a:t>規</a:t>
            </a:r>
            <a:endParaRPr sz="1050" baseline="3968" dirty="0">
              <a:latin typeface="Yu Gothic UI" panose="020B0500000000000000" pitchFamily="50" charset="-128"/>
              <a:ea typeface="Yu Gothic UI" panose="020B0500000000000000" pitchFamily="50" charset="-128"/>
              <a:cs typeface="Microsoft JhengHei"/>
            </a:endParaRPr>
          </a:p>
        </p:txBody>
      </p:sp>
      <p:sp>
        <p:nvSpPr>
          <p:cNvPr id="93" name="object 93"/>
          <p:cNvSpPr txBox="1">
            <a:spLocks noGrp="1"/>
          </p:cNvSpPr>
          <p:nvPr>
            <p:ph type="sldNum" sz="quarter" idx="7"/>
          </p:nvPr>
        </p:nvSpPr>
        <p:spPr>
          <a:xfrm>
            <a:off x="3706260" y="10285931"/>
            <a:ext cx="160654" cy="164148"/>
          </a:xfrm>
          <a:prstGeom prst="rect">
            <a:avLst/>
          </a:prstGeom>
        </p:spPr>
        <p:txBody>
          <a:bodyPr vert="horz" wrap="square" lIns="0" tIns="33020" rIns="0" bIns="0" rtlCol="0">
            <a:spAutoFit/>
          </a:bodyPr>
          <a:lstStyle/>
          <a:p>
            <a:pPr marL="38100">
              <a:lnSpc>
                <a:spcPct val="100000"/>
              </a:lnSpc>
              <a:spcBef>
                <a:spcPts val="260"/>
              </a:spcBef>
            </a:pPr>
            <a:fld id="{81D60167-4931-47E6-BA6A-407CBD079E47}" type="slidenum">
              <a:rPr spc="135" dirty="0">
                <a:latin typeface="Yu Gothic UI" panose="020B0500000000000000" pitchFamily="50" charset="-128"/>
                <a:ea typeface="Yu Gothic UI" panose="020B0500000000000000" pitchFamily="50" charset="-128"/>
              </a:rPr>
              <a:t>3</a:t>
            </a:fld>
            <a:endParaRPr spc="135" dirty="0">
              <a:latin typeface="Yu Gothic UI" panose="020B0500000000000000" pitchFamily="50" charset="-128"/>
              <a:ea typeface="Yu Gothic UI" panose="020B0500000000000000" pitchFamily="50" charset="-128"/>
            </a:endParaRPr>
          </a:p>
        </p:txBody>
      </p:sp>
      <p:sp>
        <p:nvSpPr>
          <p:cNvPr id="84" name="object 84"/>
          <p:cNvSpPr txBox="1"/>
          <p:nvPr/>
        </p:nvSpPr>
        <p:spPr>
          <a:xfrm>
            <a:off x="912699" y="5536514"/>
            <a:ext cx="302895" cy="63500"/>
          </a:xfrm>
          <a:prstGeom prst="rect">
            <a:avLst/>
          </a:prstGeom>
        </p:spPr>
        <p:txBody>
          <a:bodyPr vert="horz" wrap="square" lIns="0" tIns="12700" rIns="0" bIns="0" rtlCol="0">
            <a:spAutoFit/>
          </a:bodyPr>
          <a:lstStyle/>
          <a:p>
            <a:pPr marL="12700">
              <a:lnSpc>
                <a:spcPct val="100000"/>
              </a:lnSpc>
              <a:spcBef>
                <a:spcPts val="100"/>
              </a:spcBef>
            </a:pPr>
            <a:r>
              <a:rPr sz="250" spc="-10" dirty="0">
                <a:latin typeface="メイリオ"/>
                <a:cs typeface="メイリオ"/>
              </a:rPr>
              <a:t>令和00年00月00</a:t>
            </a:r>
            <a:r>
              <a:rPr sz="250" spc="-50" dirty="0">
                <a:latin typeface="メイリオ"/>
                <a:cs typeface="メイリオ"/>
              </a:rPr>
              <a:t>日</a:t>
            </a:r>
            <a:endParaRPr sz="250" dirty="0">
              <a:latin typeface="メイリオ"/>
              <a:cs typeface="メイリオ"/>
            </a:endParaRPr>
          </a:p>
        </p:txBody>
      </p:sp>
      <p:sp>
        <p:nvSpPr>
          <p:cNvPr id="85" name="object 85"/>
          <p:cNvSpPr txBox="1"/>
          <p:nvPr/>
        </p:nvSpPr>
        <p:spPr>
          <a:xfrm>
            <a:off x="2366784" y="7798148"/>
            <a:ext cx="415925" cy="63479"/>
          </a:xfrm>
          <a:prstGeom prst="rect">
            <a:avLst/>
          </a:prstGeom>
        </p:spPr>
        <p:txBody>
          <a:bodyPr vert="horz" wrap="square" lIns="0" tIns="17145" rIns="0" bIns="0" rtlCol="0">
            <a:spAutoFit/>
          </a:bodyPr>
          <a:lstStyle/>
          <a:p>
            <a:pPr marL="12700">
              <a:lnSpc>
                <a:spcPct val="100000"/>
              </a:lnSpc>
              <a:spcBef>
                <a:spcPts val="135"/>
              </a:spcBef>
            </a:pPr>
            <a:r>
              <a:rPr sz="300" b="0" dirty="0">
                <a:solidFill>
                  <a:srgbClr val="221815"/>
                </a:solidFill>
                <a:latin typeface="Yu Gothic UI" panose="020B0500000000000000" pitchFamily="50" charset="-128"/>
                <a:ea typeface="Yu Gothic UI" panose="020B0500000000000000" pitchFamily="50" charset="-128"/>
                <a:cs typeface="Microsoft JhengHei Light"/>
              </a:rPr>
              <a:t>取扱箇所</a:t>
            </a:r>
            <a:r>
              <a:rPr sz="300" b="0" spc="240" dirty="0">
                <a:solidFill>
                  <a:srgbClr val="221815"/>
                </a:solidFill>
                <a:latin typeface="Microsoft JhengHei Light"/>
                <a:cs typeface="Microsoft JhengHei Light"/>
              </a:rPr>
              <a:t>  </a:t>
            </a:r>
            <a:r>
              <a:rPr sz="300" spc="-15" dirty="0">
                <a:latin typeface="メイリオ"/>
                <a:cs typeface="メイリオ"/>
              </a:rPr>
              <a:t>●●支店</a:t>
            </a:r>
            <a:endParaRPr sz="300" dirty="0">
              <a:latin typeface="メイリオ"/>
              <a:cs typeface="メイリオ"/>
            </a:endParaRPr>
          </a:p>
        </p:txBody>
      </p:sp>
      <p:sp>
        <p:nvSpPr>
          <p:cNvPr id="86" name="object 86"/>
          <p:cNvSpPr txBox="1"/>
          <p:nvPr/>
        </p:nvSpPr>
        <p:spPr>
          <a:xfrm>
            <a:off x="2604693" y="7845856"/>
            <a:ext cx="402590" cy="71120"/>
          </a:xfrm>
          <a:prstGeom prst="rect">
            <a:avLst/>
          </a:prstGeom>
        </p:spPr>
        <p:txBody>
          <a:bodyPr vert="horz" wrap="square" lIns="0" tIns="12700" rIns="0" bIns="0" rtlCol="0">
            <a:spAutoFit/>
          </a:bodyPr>
          <a:lstStyle/>
          <a:p>
            <a:pPr marL="12700">
              <a:lnSpc>
                <a:spcPct val="100000"/>
              </a:lnSpc>
              <a:spcBef>
                <a:spcPts val="100"/>
              </a:spcBef>
            </a:pPr>
            <a:r>
              <a:rPr sz="300" spc="-10" dirty="0">
                <a:latin typeface="メイリオ"/>
                <a:cs typeface="メイリオ"/>
              </a:rPr>
              <a:t>TEL：000-000-</a:t>
            </a:r>
            <a:r>
              <a:rPr sz="300" spc="-20" dirty="0">
                <a:latin typeface="メイリオ"/>
                <a:cs typeface="メイリオ"/>
              </a:rPr>
              <a:t>0000</a:t>
            </a:r>
            <a:endParaRPr sz="300" dirty="0">
              <a:latin typeface="メイリオ"/>
              <a:cs typeface="メイリオ"/>
            </a:endParaRPr>
          </a:p>
        </p:txBody>
      </p:sp>
      <p:sp>
        <p:nvSpPr>
          <p:cNvPr id="87" name="object 87"/>
          <p:cNvSpPr txBox="1"/>
          <p:nvPr/>
        </p:nvSpPr>
        <p:spPr>
          <a:xfrm>
            <a:off x="2604693" y="7891577"/>
            <a:ext cx="407034" cy="71120"/>
          </a:xfrm>
          <a:prstGeom prst="rect">
            <a:avLst/>
          </a:prstGeom>
        </p:spPr>
        <p:txBody>
          <a:bodyPr vert="horz" wrap="square" lIns="0" tIns="12700" rIns="0" bIns="0" rtlCol="0">
            <a:spAutoFit/>
          </a:bodyPr>
          <a:lstStyle/>
          <a:p>
            <a:pPr marL="12700">
              <a:lnSpc>
                <a:spcPct val="100000"/>
              </a:lnSpc>
              <a:spcBef>
                <a:spcPts val="100"/>
              </a:spcBef>
            </a:pPr>
            <a:r>
              <a:rPr sz="300" spc="-10" dirty="0">
                <a:latin typeface="メイリオ"/>
                <a:cs typeface="メイリオ"/>
              </a:rPr>
              <a:t>FAX：000-000-</a:t>
            </a:r>
            <a:r>
              <a:rPr sz="300" spc="-20" dirty="0">
                <a:latin typeface="メイリオ"/>
                <a:cs typeface="メイリオ"/>
              </a:rPr>
              <a:t>0000</a:t>
            </a:r>
            <a:endParaRPr sz="300" dirty="0">
              <a:latin typeface="メイリオ"/>
              <a:cs typeface="メイリオ"/>
            </a:endParaRPr>
          </a:p>
        </p:txBody>
      </p:sp>
      <p:sp>
        <p:nvSpPr>
          <p:cNvPr id="88" name="object 88"/>
          <p:cNvSpPr txBox="1"/>
          <p:nvPr/>
        </p:nvSpPr>
        <p:spPr>
          <a:xfrm>
            <a:off x="4960400" y="6930249"/>
            <a:ext cx="459105" cy="86995"/>
          </a:xfrm>
          <a:prstGeom prst="rect">
            <a:avLst/>
          </a:prstGeom>
        </p:spPr>
        <p:txBody>
          <a:bodyPr vert="horz" wrap="square" lIns="0" tIns="12700" rIns="0" bIns="0" rtlCol="0">
            <a:spAutoFit/>
          </a:bodyPr>
          <a:lstStyle/>
          <a:p>
            <a:pPr marL="12700">
              <a:lnSpc>
                <a:spcPct val="100000"/>
              </a:lnSpc>
              <a:spcBef>
                <a:spcPts val="100"/>
              </a:spcBef>
            </a:pPr>
            <a:r>
              <a:rPr sz="600" spc="52" baseline="6944" dirty="0">
                <a:solidFill>
                  <a:srgbClr val="221815"/>
                </a:solidFill>
                <a:latin typeface="ＭＳ Ｐ明朝"/>
                <a:cs typeface="ＭＳ Ｐ明朝"/>
              </a:rPr>
              <a:t>名 ： </a:t>
            </a:r>
            <a:r>
              <a:rPr sz="400" spc="-10" dirty="0">
                <a:latin typeface="ＭＳ 明朝"/>
                <a:cs typeface="ＭＳ 明朝"/>
              </a:rPr>
              <a:t>●●●●工事</a:t>
            </a:r>
            <a:endParaRPr sz="400" dirty="0">
              <a:latin typeface="ＭＳ 明朝"/>
              <a:cs typeface="ＭＳ 明朝"/>
            </a:endParaRPr>
          </a:p>
        </p:txBody>
      </p:sp>
      <p:sp>
        <p:nvSpPr>
          <p:cNvPr id="89" name="object 89"/>
          <p:cNvSpPr txBox="1"/>
          <p:nvPr/>
        </p:nvSpPr>
        <p:spPr>
          <a:xfrm>
            <a:off x="4596116" y="7607151"/>
            <a:ext cx="822960" cy="74379"/>
          </a:xfrm>
          <a:prstGeom prst="rect">
            <a:avLst/>
          </a:prstGeom>
        </p:spPr>
        <p:txBody>
          <a:bodyPr vert="horz" wrap="square" lIns="0" tIns="12700" rIns="0" bIns="0" rtlCol="0">
            <a:spAutoFit/>
          </a:bodyPr>
          <a:lstStyle/>
          <a:p>
            <a:pPr marL="12700">
              <a:lnSpc>
                <a:spcPct val="100000"/>
              </a:lnSpc>
              <a:spcBef>
                <a:spcPts val="100"/>
              </a:spcBef>
            </a:pPr>
            <a:r>
              <a:rPr sz="400" u="sng" spc="10" dirty="0">
                <a:solidFill>
                  <a:srgbClr val="221815"/>
                </a:solidFill>
                <a:uFill>
                  <a:solidFill>
                    <a:srgbClr val="221815"/>
                  </a:solidFill>
                </a:uFill>
                <a:latin typeface="ＭＳ Ｐ明朝"/>
                <a:cs typeface="ＭＳ Ｐ明朝"/>
              </a:rPr>
              <a:t>保 証 契 約 番 号 ： </a:t>
            </a:r>
            <a:r>
              <a:rPr sz="600" u="sng" baseline="6944" dirty="0">
                <a:uFill>
                  <a:solidFill>
                    <a:srgbClr val="221815"/>
                  </a:solidFill>
                </a:uFill>
                <a:latin typeface="ＭＳ 明朝"/>
                <a:cs typeface="ＭＳ 明朝"/>
              </a:rPr>
              <a:t>00000-</a:t>
            </a:r>
            <a:r>
              <a:rPr sz="600" u="sng" spc="-15" baseline="6944" dirty="0">
                <a:uFill>
                  <a:solidFill>
                    <a:srgbClr val="221815"/>
                  </a:solidFill>
                </a:uFill>
                <a:latin typeface="ＭＳ 明朝"/>
                <a:cs typeface="ＭＳ 明朝"/>
              </a:rPr>
              <a:t>00000</a:t>
            </a:r>
            <a:r>
              <a:rPr sz="600" u="sng" spc="-15" baseline="6944" dirty="0">
                <a:latin typeface="ＭＳ 明朝"/>
                <a:cs typeface="ＭＳ 明朝"/>
              </a:rPr>
              <a:t>0</a:t>
            </a:r>
            <a:endParaRPr sz="600" u="sng" baseline="6944" dirty="0">
              <a:latin typeface="ＭＳ 明朝"/>
              <a:cs typeface="ＭＳ 明朝"/>
            </a:endParaRPr>
          </a:p>
        </p:txBody>
      </p:sp>
      <p:graphicFrame>
        <p:nvGraphicFramePr>
          <p:cNvPr id="90" name="object 90"/>
          <p:cNvGraphicFramePr>
            <a:graphicFrameLocks noGrp="1"/>
          </p:cNvGraphicFramePr>
          <p:nvPr>
            <p:extLst>
              <p:ext uri="{D42A27DB-BD31-4B8C-83A1-F6EECF244321}">
                <p14:modId xmlns:p14="http://schemas.microsoft.com/office/powerpoint/2010/main" val="1364515350"/>
              </p:ext>
            </p:extLst>
          </p:nvPr>
        </p:nvGraphicFramePr>
        <p:xfrm>
          <a:off x="883785" y="5961142"/>
          <a:ext cx="2571114" cy="1257299"/>
        </p:xfrm>
        <a:graphic>
          <a:graphicData uri="http://schemas.openxmlformats.org/drawingml/2006/table">
            <a:tbl>
              <a:tblPr firstRow="1" bandRow="1">
                <a:tableStyleId>{2D5ABB26-0587-4C30-8999-92F81FD0307C}</a:tableStyleId>
              </a:tblPr>
              <a:tblGrid>
                <a:gridCol w="645160">
                  <a:extLst>
                    <a:ext uri="{9D8B030D-6E8A-4147-A177-3AD203B41FA5}">
                      <a16:colId xmlns:a16="http://schemas.microsoft.com/office/drawing/2014/main" val="20000"/>
                    </a:ext>
                  </a:extLst>
                </a:gridCol>
                <a:gridCol w="1925954">
                  <a:extLst>
                    <a:ext uri="{9D8B030D-6E8A-4147-A177-3AD203B41FA5}">
                      <a16:colId xmlns:a16="http://schemas.microsoft.com/office/drawing/2014/main" val="20001"/>
                    </a:ext>
                  </a:extLst>
                </a:gridCol>
              </a:tblGrid>
              <a:tr h="124460">
                <a:tc>
                  <a:txBody>
                    <a:bodyPr/>
                    <a:lstStyle/>
                    <a:p>
                      <a:pPr marL="635" algn="ctr">
                        <a:lnSpc>
                          <a:spcPct val="100000"/>
                        </a:lnSpc>
                        <a:spcBef>
                          <a:spcPts val="300"/>
                        </a:spcBef>
                      </a:pPr>
                      <a:r>
                        <a:rPr sz="300" b="0" spc="-10" dirty="0">
                          <a:solidFill>
                            <a:srgbClr val="221815"/>
                          </a:solidFill>
                          <a:latin typeface="Yu Gothic UI" panose="020B0500000000000000" pitchFamily="50" charset="-128"/>
                          <a:ea typeface="Yu Gothic UI" panose="020B0500000000000000" pitchFamily="50" charset="-128"/>
                          <a:cs typeface="Microsoft JhengHei Light"/>
                        </a:rPr>
                        <a:t>保証契約番号</a:t>
                      </a:r>
                      <a:endParaRPr sz="300" dirty="0">
                        <a:latin typeface="Yu Gothic UI" panose="020B0500000000000000" pitchFamily="50" charset="-128"/>
                        <a:ea typeface="Yu Gothic UI" panose="020B0500000000000000" pitchFamily="50" charset="-128"/>
                        <a:cs typeface="Microsoft JhengHei Light"/>
                      </a:endParaRPr>
                    </a:p>
                  </a:txBody>
                  <a:tcPr marL="0" marR="0" marT="3810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marL="24130">
                        <a:lnSpc>
                          <a:spcPct val="100000"/>
                        </a:lnSpc>
                        <a:spcBef>
                          <a:spcPts val="305"/>
                        </a:spcBef>
                      </a:pPr>
                      <a:r>
                        <a:rPr sz="250" spc="-10" dirty="0">
                          <a:latin typeface="メイリオ"/>
                          <a:cs typeface="メイリオ"/>
                        </a:rPr>
                        <a:t>00000-000000</a:t>
                      </a:r>
                      <a:endParaRPr sz="250" dirty="0">
                        <a:latin typeface="メイリオ"/>
                        <a:cs typeface="メイリオ"/>
                      </a:endParaRPr>
                    </a:p>
                  </a:txBody>
                  <a:tcPr marL="0" marR="0" marT="3873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noFill/>
                  </a:tcPr>
                </a:tc>
                <a:extLst>
                  <a:ext uri="{0D108BD9-81ED-4DB2-BD59-A6C34878D82A}">
                    <a16:rowId xmlns:a16="http://schemas.microsoft.com/office/drawing/2014/main" val="10000"/>
                  </a:ext>
                </a:extLst>
              </a:tr>
              <a:tr h="139065">
                <a:tc>
                  <a:txBody>
                    <a:bodyPr/>
                    <a:lstStyle/>
                    <a:p>
                      <a:pPr marL="635" algn="ctr">
                        <a:lnSpc>
                          <a:spcPct val="100000"/>
                        </a:lnSpc>
                        <a:spcBef>
                          <a:spcPts val="350"/>
                        </a:spcBef>
                      </a:pPr>
                      <a:r>
                        <a:rPr sz="300" b="0" spc="-10" dirty="0">
                          <a:solidFill>
                            <a:srgbClr val="221815"/>
                          </a:solidFill>
                          <a:latin typeface="Yu Gothic UI" panose="020B0500000000000000" pitchFamily="50" charset="-128"/>
                          <a:ea typeface="Yu Gothic UI" panose="020B0500000000000000" pitchFamily="50" charset="-128"/>
                          <a:cs typeface="Microsoft JhengHei Light"/>
                        </a:rPr>
                        <a:t>保証契約者</a:t>
                      </a:r>
                      <a:endParaRPr sz="300" dirty="0">
                        <a:latin typeface="Yu Gothic UI" panose="020B0500000000000000" pitchFamily="50" charset="-128"/>
                        <a:ea typeface="Yu Gothic UI" panose="020B0500000000000000" pitchFamily="50" charset="-128"/>
                        <a:cs typeface="Microsoft JhengHei Light"/>
                      </a:endParaRPr>
                    </a:p>
                  </a:txBody>
                  <a:tcPr marL="0" marR="0" marT="4445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marL="24130">
                        <a:lnSpc>
                          <a:spcPct val="100000"/>
                        </a:lnSpc>
                        <a:spcBef>
                          <a:spcPts val="265"/>
                        </a:spcBef>
                      </a:pPr>
                      <a:r>
                        <a:rPr sz="250" spc="-10" dirty="0">
                          <a:latin typeface="メイリオ"/>
                          <a:cs typeface="メイリオ"/>
                        </a:rPr>
                        <a:t>●●県●●市●●町0-00-</a:t>
                      </a:r>
                      <a:r>
                        <a:rPr sz="250" spc="-50" dirty="0">
                          <a:latin typeface="メイリオ"/>
                          <a:cs typeface="メイリオ"/>
                        </a:rPr>
                        <a:t>0</a:t>
                      </a:r>
                      <a:endParaRPr sz="250" dirty="0">
                        <a:latin typeface="メイリオ"/>
                        <a:cs typeface="メイリオ"/>
                      </a:endParaRPr>
                    </a:p>
                    <a:p>
                      <a:pPr marL="24130">
                        <a:lnSpc>
                          <a:spcPct val="100000"/>
                        </a:lnSpc>
                      </a:pPr>
                      <a:r>
                        <a:rPr sz="250" spc="5" dirty="0">
                          <a:latin typeface="メイリオ"/>
                          <a:cs typeface="メイリオ"/>
                        </a:rPr>
                        <a:t>●●建設 株式会社</a:t>
                      </a:r>
                      <a:endParaRPr sz="250" dirty="0">
                        <a:latin typeface="メイリオ"/>
                        <a:cs typeface="メイリオ"/>
                      </a:endParaRPr>
                    </a:p>
                  </a:txBody>
                  <a:tcPr marL="0" marR="0" marT="3365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1"/>
                  </a:ext>
                </a:extLst>
              </a:tr>
              <a:tr h="125095">
                <a:tc>
                  <a:txBody>
                    <a:bodyPr/>
                    <a:lstStyle/>
                    <a:p>
                      <a:pPr marL="635" algn="ctr">
                        <a:lnSpc>
                          <a:spcPct val="100000"/>
                        </a:lnSpc>
                        <a:spcBef>
                          <a:spcPts val="280"/>
                        </a:spcBef>
                      </a:pPr>
                      <a:r>
                        <a:rPr sz="300" b="0" spc="-15" dirty="0">
                          <a:solidFill>
                            <a:srgbClr val="221815"/>
                          </a:solidFill>
                          <a:latin typeface="Yu Gothic UI" panose="020B0500000000000000" pitchFamily="50" charset="-128"/>
                          <a:ea typeface="Yu Gothic UI" panose="020B0500000000000000" pitchFamily="50" charset="-128"/>
                          <a:cs typeface="Microsoft JhengHei Light"/>
                        </a:rPr>
                        <a:t>被保証者</a:t>
                      </a:r>
                      <a:endParaRPr sz="300" dirty="0">
                        <a:latin typeface="Yu Gothic UI" panose="020B0500000000000000" pitchFamily="50" charset="-128"/>
                        <a:ea typeface="Yu Gothic UI" panose="020B0500000000000000" pitchFamily="50" charset="-128"/>
                        <a:cs typeface="Microsoft JhengHei Light"/>
                      </a:endParaRPr>
                    </a:p>
                  </a:txBody>
                  <a:tcPr marL="0" marR="0" marT="3556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marL="24130">
                        <a:lnSpc>
                          <a:spcPct val="100000"/>
                        </a:lnSpc>
                        <a:spcBef>
                          <a:spcPts val="320"/>
                        </a:spcBef>
                      </a:pPr>
                      <a:r>
                        <a:rPr sz="250" spc="-15" dirty="0">
                          <a:latin typeface="メイリオ"/>
                          <a:cs typeface="メイリオ"/>
                        </a:rPr>
                        <a:t>●●●長</a:t>
                      </a:r>
                      <a:endParaRPr sz="250" dirty="0">
                        <a:latin typeface="メイリオ"/>
                        <a:cs typeface="メイリオ"/>
                      </a:endParaRPr>
                    </a:p>
                  </a:txBody>
                  <a:tcPr marL="0" marR="0" marT="4064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2"/>
                  </a:ext>
                </a:extLst>
              </a:tr>
              <a:tr h="125095">
                <a:tc>
                  <a:txBody>
                    <a:bodyPr/>
                    <a:lstStyle/>
                    <a:p>
                      <a:pPr marL="19685" algn="ctr">
                        <a:lnSpc>
                          <a:spcPct val="100000"/>
                        </a:lnSpc>
                        <a:spcBef>
                          <a:spcPts val="270"/>
                        </a:spcBef>
                      </a:pPr>
                      <a:r>
                        <a:rPr sz="300" b="0" dirty="0">
                          <a:solidFill>
                            <a:srgbClr val="221815"/>
                          </a:solidFill>
                          <a:latin typeface="Yu Gothic UI" panose="020B0500000000000000" pitchFamily="50" charset="-128"/>
                          <a:ea typeface="Yu Gothic UI" panose="020B0500000000000000" pitchFamily="50" charset="-128"/>
                          <a:cs typeface="Microsoft JhengHei Light"/>
                        </a:rPr>
                        <a:t>保証金額（総額</a:t>
                      </a:r>
                      <a:r>
                        <a:rPr sz="300" b="0" spc="-50" dirty="0">
                          <a:solidFill>
                            <a:srgbClr val="221815"/>
                          </a:solidFill>
                          <a:latin typeface="Yu Gothic UI" panose="020B0500000000000000" pitchFamily="50" charset="-128"/>
                          <a:ea typeface="Yu Gothic UI" panose="020B0500000000000000" pitchFamily="50" charset="-128"/>
                          <a:cs typeface="Microsoft JhengHei Light"/>
                        </a:rPr>
                        <a:t>）</a:t>
                      </a:r>
                      <a:endParaRPr sz="300" dirty="0">
                        <a:latin typeface="Yu Gothic UI" panose="020B0500000000000000" pitchFamily="50" charset="-128"/>
                        <a:ea typeface="Yu Gothic UI" panose="020B0500000000000000" pitchFamily="50" charset="-128"/>
                        <a:cs typeface="Microsoft JhengHei Light"/>
                      </a:endParaRPr>
                    </a:p>
                  </a:txBody>
                  <a:tcPr marL="0" marR="0" marT="3429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a:lnSpc>
                          <a:spcPct val="100000"/>
                        </a:lnSpc>
                        <a:spcBef>
                          <a:spcPts val="45"/>
                        </a:spcBef>
                      </a:pPr>
                      <a:endParaRPr sz="250" dirty="0">
                        <a:latin typeface="Times New Roman"/>
                        <a:cs typeface="Times New Roman"/>
                      </a:endParaRPr>
                    </a:p>
                    <a:p>
                      <a:pPr marL="29845">
                        <a:lnSpc>
                          <a:spcPct val="100000"/>
                        </a:lnSpc>
                      </a:pPr>
                      <a:r>
                        <a:rPr sz="250" dirty="0">
                          <a:solidFill>
                            <a:srgbClr val="221815"/>
                          </a:solidFill>
                          <a:latin typeface="Yu Gothic UI" panose="020B0500000000000000" pitchFamily="50" charset="-128"/>
                          <a:ea typeface="Yu Gothic UI" panose="020B0500000000000000" pitchFamily="50" charset="-128"/>
                          <a:cs typeface="Microsoft JhengHei"/>
                        </a:rPr>
                        <a:t>20,000,000</a:t>
                      </a:r>
                      <a:r>
                        <a:rPr sz="250" spc="330" dirty="0">
                          <a:solidFill>
                            <a:srgbClr val="221815"/>
                          </a:solidFill>
                          <a:latin typeface="Yu Gothic UI" panose="020B0500000000000000" pitchFamily="50" charset="-128"/>
                          <a:ea typeface="Yu Gothic UI" panose="020B0500000000000000" pitchFamily="50" charset="-128"/>
                          <a:cs typeface="Microsoft JhengHei"/>
                        </a:rPr>
                        <a:t> </a:t>
                      </a:r>
                      <a:r>
                        <a:rPr sz="250" spc="-50" dirty="0">
                          <a:solidFill>
                            <a:srgbClr val="221815"/>
                          </a:solidFill>
                          <a:latin typeface="Yu Gothic UI" panose="020B0500000000000000" pitchFamily="50" charset="-128"/>
                          <a:ea typeface="Yu Gothic UI" panose="020B0500000000000000" pitchFamily="50" charset="-128"/>
                          <a:cs typeface="Microsoft JhengHei"/>
                        </a:rPr>
                        <a:t>円</a:t>
                      </a:r>
                      <a:endParaRPr sz="250" dirty="0">
                        <a:latin typeface="Yu Gothic UI" panose="020B0500000000000000" pitchFamily="50" charset="-128"/>
                        <a:ea typeface="Yu Gothic UI" panose="020B0500000000000000" pitchFamily="50" charset="-128"/>
                        <a:cs typeface="Microsoft JhengHei"/>
                      </a:endParaRPr>
                    </a:p>
                  </a:txBody>
                  <a:tcPr marL="0" marR="0" marT="571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3"/>
                  </a:ext>
                </a:extLst>
              </a:tr>
              <a:tr h="124460">
                <a:tc>
                  <a:txBody>
                    <a:bodyPr/>
                    <a:lstStyle/>
                    <a:p>
                      <a:pPr marL="635" algn="ctr">
                        <a:lnSpc>
                          <a:spcPct val="100000"/>
                        </a:lnSpc>
                        <a:spcBef>
                          <a:spcPts val="290"/>
                        </a:spcBef>
                      </a:pPr>
                      <a:r>
                        <a:rPr sz="300" b="0" spc="-15" dirty="0">
                          <a:solidFill>
                            <a:srgbClr val="221815"/>
                          </a:solidFill>
                          <a:latin typeface="Yu Gothic UI" panose="020B0500000000000000" pitchFamily="50" charset="-128"/>
                          <a:ea typeface="Yu Gothic UI" panose="020B0500000000000000" pitchFamily="50" charset="-128"/>
                          <a:cs typeface="Microsoft JhengHei Light"/>
                        </a:rPr>
                        <a:t>保証期限</a:t>
                      </a:r>
                      <a:endParaRPr sz="300" dirty="0">
                        <a:latin typeface="Yu Gothic UI" panose="020B0500000000000000" pitchFamily="50" charset="-128"/>
                        <a:ea typeface="Yu Gothic UI" panose="020B0500000000000000" pitchFamily="50" charset="-128"/>
                        <a:cs typeface="Microsoft JhengHei Light"/>
                      </a:endParaRPr>
                    </a:p>
                  </a:txBody>
                  <a:tcPr marL="0" marR="0" marT="3683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marL="24130">
                        <a:lnSpc>
                          <a:spcPct val="100000"/>
                        </a:lnSpc>
                        <a:spcBef>
                          <a:spcPts val="305"/>
                        </a:spcBef>
                      </a:pPr>
                      <a:r>
                        <a:rPr sz="250" spc="-10" dirty="0">
                          <a:latin typeface="メイリオ"/>
                          <a:cs typeface="メイリオ"/>
                        </a:rPr>
                        <a:t>令和00年00月00</a:t>
                      </a:r>
                      <a:r>
                        <a:rPr sz="250" spc="-50" dirty="0">
                          <a:latin typeface="メイリオ"/>
                          <a:cs typeface="メイリオ"/>
                        </a:rPr>
                        <a:t>日</a:t>
                      </a:r>
                      <a:endParaRPr sz="250" dirty="0">
                        <a:latin typeface="メイリオ"/>
                        <a:cs typeface="メイリオ"/>
                      </a:endParaRPr>
                    </a:p>
                  </a:txBody>
                  <a:tcPr marL="0" marR="0" marT="3873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4"/>
                  </a:ext>
                </a:extLst>
              </a:tr>
              <a:tr h="125095">
                <a:tc>
                  <a:txBody>
                    <a:bodyPr/>
                    <a:lstStyle/>
                    <a:p>
                      <a:pPr marL="635" algn="ctr">
                        <a:lnSpc>
                          <a:spcPct val="100000"/>
                        </a:lnSpc>
                        <a:spcBef>
                          <a:spcPts val="290"/>
                        </a:spcBef>
                      </a:pPr>
                      <a:r>
                        <a:rPr sz="300" b="0" spc="-20" dirty="0">
                          <a:solidFill>
                            <a:srgbClr val="221815"/>
                          </a:solidFill>
                          <a:latin typeface="Yu Gothic UI" panose="020B0500000000000000" pitchFamily="50" charset="-128"/>
                          <a:ea typeface="Yu Gothic UI" panose="020B0500000000000000" pitchFamily="50" charset="-128"/>
                          <a:cs typeface="Microsoft JhengHei Light"/>
                        </a:rPr>
                        <a:t>工事名</a:t>
                      </a:r>
                      <a:endParaRPr sz="300" dirty="0">
                        <a:latin typeface="Yu Gothic UI" panose="020B0500000000000000" pitchFamily="50" charset="-128"/>
                        <a:ea typeface="Yu Gothic UI" panose="020B0500000000000000" pitchFamily="50" charset="-128"/>
                        <a:cs typeface="Microsoft JhengHei Light"/>
                      </a:endParaRPr>
                    </a:p>
                  </a:txBody>
                  <a:tcPr marL="0" marR="0" marT="3683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marL="24130">
                        <a:lnSpc>
                          <a:spcPct val="100000"/>
                        </a:lnSpc>
                        <a:spcBef>
                          <a:spcPts val="315"/>
                        </a:spcBef>
                      </a:pPr>
                      <a:r>
                        <a:rPr sz="250" spc="-10" dirty="0">
                          <a:latin typeface="メイリオ"/>
                          <a:cs typeface="メイリオ"/>
                        </a:rPr>
                        <a:t>●●●●工事</a:t>
                      </a:r>
                      <a:endParaRPr sz="250" dirty="0">
                        <a:latin typeface="メイリオ"/>
                        <a:cs typeface="メイリオ"/>
                      </a:endParaRPr>
                    </a:p>
                  </a:txBody>
                  <a:tcPr marL="0" marR="0" marT="4000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5"/>
                  </a:ext>
                </a:extLst>
              </a:tr>
              <a:tr h="124460">
                <a:tc>
                  <a:txBody>
                    <a:bodyPr/>
                    <a:lstStyle/>
                    <a:p>
                      <a:pPr marL="19685" algn="ctr">
                        <a:lnSpc>
                          <a:spcPct val="100000"/>
                        </a:lnSpc>
                        <a:spcBef>
                          <a:spcPts val="240"/>
                        </a:spcBef>
                      </a:pPr>
                      <a:r>
                        <a:rPr sz="300" b="0" dirty="0">
                          <a:solidFill>
                            <a:srgbClr val="221815"/>
                          </a:solidFill>
                          <a:latin typeface="Yu Gothic UI" panose="020B0500000000000000" pitchFamily="50" charset="-128"/>
                          <a:ea typeface="Yu Gothic UI" panose="020B0500000000000000" pitchFamily="50" charset="-128"/>
                          <a:cs typeface="Microsoft JhengHei Light"/>
                        </a:rPr>
                        <a:t>請負金額（総額</a:t>
                      </a:r>
                      <a:r>
                        <a:rPr sz="300" b="0" spc="-50" dirty="0">
                          <a:solidFill>
                            <a:srgbClr val="221815"/>
                          </a:solidFill>
                          <a:latin typeface="Yu Gothic UI" panose="020B0500000000000000" pitchFamily="50" charset="-128"/>
                          <a:ea typeface="Yu Gothic UI" panose="020B0500000000000000" pitchFamily="50" charset="-128"/>
                          <a:cs typeface="Microsoft JhengHei Light"/>
                        </a:rPr>
                        <a:t>）</a:t>
                      </a:r>
                      <a:endParaRPr sz="300" dirty="0">
                        <a:latin typeface="Yu Gothic UI" panose="020B0500000000000000" pitchFamily="50" charset="-128"/>
                        <a:ea typeface="Yu Gothic UI" panose="020B0500000000000000" pitchFamily="50" charset="-128"/>
                        <a:cs typeface="Microsoft JhengHei Light"/>
                      </a:endParaRPr>
                    </a:p>
                  </a:txBody>
                  <a:tcPr marL="0" marR="0" marT="3048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a:lnSpc>
                          <a:spcPct val="100000"/>
                        </a:lnSpc>
                        <a:spcBef>
                          <a:spcPts val="5"/>
                        </a:spcBef>
                      </a:pPr>
                      <a:endParaRPr sz="300" dirty="0">
                        <a:latin typeface="Times New Roman"/>
                        <a:cs typeface="Times New Roman"/>
                      </a:endParaRPr>
                    </a:p>
                    <a:p>
                      <a:pPr marL="29845">
                        <a:lnSpc>
                          <a:spcPct val="100000"/>
                        </a:lnSpc>
                      </a:pPr>
                      <a:r>
                        <a:rPr sz="250" dirty="0">
                          <a:solidFill>
                            <a:srgbClr val="221815"/>
                          </a:solidFill>
                          <a:latin typeface="Yu Gothic UI" panose="020B0500000000000000" pitchFamily="50" charset="-128"/>
                          <a:ea typeface="Yu Gothic UI" panose="020B0500000000000000" pitchFamily="50" charset="-128"/>
                          <a:cs typeface="Microsoft JhengHei"/>
                        </a:rPr>
                        <a:t>50,000,000</a:t>
                      </a:r>
                      <a:r>
                        <a:rPr sz="250" spc="330" dirty="0">
                          <a:solidFill>
                            <a:srgbClr val="221815"/>
                          </a:solidFill>
                          <a:latin typeface="Yu Gothic UI" panose="020B0500000000000000" pitchFamily="50" charset="-128"/>
                          <a:ea typeface="Yu Gothic UI" panose="020B0500000000000000" pitchFamily="50" charset="-128"/>
                          <a:cs typeface="Microsoft JhengHei"/>
                        </a:rPr>
                        <a:t> </a:t>
                      </a:r>
                      <a:r>
                        <a:rPr sz="250" spc="-50" dirty="0">
                          <a:solidFill>
                            <a:srgbClr val="221815"/>
                          </a:solidFill>
                          <a:latin typeface="Yu Gothic UI" panose="020B0500000000000000" pitchFamily="50" charset="-128"/>
                          <a:ea typeface="Yu Gothic UI" panose="020B0500000000000000" pitchFamily="50" charset="-128"/>
                          <a:cs typeface="Microsoft JhengHei"/>
                        </a:rPr>
                        <a:t>円</a:t>
                      </a:r>
                      <a:endParaRPr sz="250" dirty="0">
                        <a:latin typeface="Yu Gothic UI" panose="020B0500000000000000" pitchFamily="50" charset="-128"/>
                        <a:ea typeface="Yu Gothic UI" panose="020B0500000000000000" pitchFamily="50" charset="-128"/>
                        <a:cs typeface="Microsoft JhengHei"/>
                      </a:endParaRPr>
                    </a:p>
                  </a:txBody>
                  <a:tcPr marL="0" marR="0" marT="63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6"/>
                  </a:ext>
                </a:extLst>
              </a:tr>
              <a:tr h="120014">
                <a:tc>
                  <a:txBody>
                    <a:bodyPr/>
                    <a:lstStyle/>
                    <a:p>
                      <a:pPr marL="635" algn="ctr">
                        <a:lnSpc>
                          <a:spcPct val="100000"/>
                        </a:lnSpc>
                        <a:spcBef>
                          <a:spcPts val="265"/>
                        </a:spcBef>
                      </a:pPr>
                      <a:r>
                        <a:rPr sz="300" b="0" spc="-25" dirty="0">
                          <a:solidFill>
                            <a:srgbClr val="221815"/>
                          </a:solidFill>
                          <a:latin typeface="Yu Gothic UI" panose="020B0500000000000000" pitchFamily="50" charset="-128"/>
                          <a:ea typeface="Yu Gothic UI" panose="020B0500000000000000" pitchFamily="50" charset="-128"/>
                          <a:cs typeface="Microsoft JhengHei Light"/>
                        </a:rPr>
                        <a:t>工期</a:t>
                      </a:r>
                      <a:endParaRPr sz="300" dirty="0">
                        <a:latin typeface="Yu Gothic UI" panose="020B0500000000000000" pitchFamily="50" charset="-128"/>
                        <a:ea typeface="Yu Gothic UI" panose="020B0500000000000000" pitchFamily="50" charset="-128"/>
                        <a:cs typeface="Microsoft JhengHei Light"/>
                      </a:endParaRPr>
                    </a:p>
                  </a:txBody>
                  <a:tcPr marL="0" marR="0" marT="3365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marL="24130">
                        <a:lnSpc>
                          <a:spcPct val="100000"/>
                        </a:lnSpc>
                        <a:spcBef>
                          <a:spcPts val="285"/>
                        </a:spcBef>
                      </a:pPr>
                      <a:r>
                        <a:rPr sz="250" spc="-10" dirty="0">
                          <a:latin typeface="メイリオ"/>
                          <a:cs typeface="メイリオ"/>
                        </a:rPr>
                        <a:t>令和00年00月00</a:t>
                      </a:r>
                      <a:r>
                        <a:rPr sz="250" dirty="0">
                          <a:latin typeface="メイリオ"/>
                          <a:cs typeface="メイリオ"/>
                        </a:rPr>
                        <a:t>日</a:t>
                      </a:r>
                      <a:r>
                        <a:rPr sz="250" spc="195" dirty="0">
                          <a:latin typeface="メイリオ"/>
                          <a:cs typeface="メイリオ"/>
                        </a:rPr>
                        <a:t> </a:t>
                      </a:r>
                      <a:r>
                        <a:rPr sz="250" dirty="0">
                          <a:latin typeface="メイリオ"/>
                          <a:cs typeface="メイリオ"/>
                        </a:rPr>
                        <a:t>~</a:t>
                      </a:r>
                      <a:r>
                        <a:rPr sz="250" spc="65" dirty="0">
                          <a:latin typeface="メイリオ"/>
                          <a:cs typeface="メイリオ"/>
                        </a:rPr>
                        <a:t> 令和</a:t>
                      </a:r>
                      <a:r>
                        <a:rPr sz="250" dirty="0">
                          <a:latin typeface="メイリオ"/>
                          <a:cs typeface="メイリオ"/>
                        </a:rPr>
                        <a:t>00年00月00</a:t>
                      </a:r>
                      <a:r>
                        <a:rPr sz="250" spc="-50" dirty="0">
                          <a:latin typeface="メイリオ"/>
                          <a:cs typeface="メイリオ"/>
                        </a:rPr>
                        <a:t>日</a:t>
                      </a:r>
                      <a:endParaRPr sz="250" dirty="0">
                        <a:latin typeface="メイリオ"/>
                        <a:cs typeface="メイリオ"/>
                      </a:endParaRPr>
                    </a:p>
                  </a:txBody>
                  <a:tcPr marL="0" marR="0" marT="3619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7"/>
                  </a:ext>
                </a:extLst>
              </a:tr>
              <a:tr h="125095">
                <a:tc>
                  <a:txBody>
                    <a:bodyPr/>
                    <a:lstStyle/>
                    <a:p>
                      <a:pPr marL="635" algn="ctr">
                        <a:lnSpc>
                          <a:spcPct val="100000"/>
                        </a:lnSpc>
                        <a:spcBef>
                          <a:spcPts val="275"/>
                        </a:spcBef>
                      </a:pPr>
                      <a:r>
                        <a:rPr sz="300" b="0" spc="-10" dirty="0">
                          <a:solidFill>
                            <a:srgbClr val="221815"/>
                          </a:solidFill>
                          <a:latin typeface="Yu Gothic UI" panose="020B0500000000000000" pitchFamily="50" charset="-128"/>
                          <a:ea typeface="Yu Gothic UI" panose="020B0500000000000000" pitchFamily="50" charset="-128"/>
                          <a:cs typeface="Microsoft JhengHei Light"/>
                        </a:rPr>
                        <a:t>請負契約日</a:t>
                      </a:r>
                      <a:endParaRPr sz="300" dirty="0">
                        <a:latin typeface="Yu Gothic UI" panose="020B0500000000000000" pitchFamily="50" charset="-128"/>
                        <a:ea typeface="Yu Gothic UI" panose="020B0500000000000000" pitchFamily="50" charset="-128"/>
                        <a:cs typeface="Microsoft JhengHei Light"/>
                      </a:endParaRPr>
                    </a:p>
                  </a:txBody>
                  <a:tcPr marL="0" marR="0" marT="3492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marL="24130">
                        <a:lnSpc>
                          <a:spcPct val="100000"/>
                        </a:lnSpc>
                        <a:spcBef>
                          <a:spcPts val="330"/>
                        </a:spcBef>
                      </a:pPr>
                      <a:r>
                        <a:rPr sz="250" spc="-10" dirty="0">
                          <a:latin typeface="メイリオ"/>
                          <a:cs typeface="メイリオ"/>
                        </a:rPr>
                        <a:t>令和00年00月00</a:t>
                      </a:r>
                      <a:r>
                        <a:rPr sz="250" spc="-50" dirty="0">
                          <a:latin typeface="メイリオ"/>
                          <a:cs typeface="メイリオ"/>
                        </a:rPr>
                        <a:t>日</a:t>
                      </a:r>
                      <a:endParaRPr sz="250" dirty="0">
                        <a:latin typeface="メイリオ"/>
                        <a:cs typeface="メイリオ"/>
                      </a:endParaRPr>
                    </a:p>
                  </a:txBody>
                  <a:tcPr marL="0" marR="0" marT="4191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8"/>
                  </a:ext>
                </a:extLst>
              </a:tr>
              <a:tr h="124460">
                <a:tc>
                  <a:txBody>
                    <a:bodyPr/>
                    <a:lstStyle/>
                    <a:p>
                      <a:pPr marL="635" algn="ctr">
                        <a:lnSpc>
                          <a:spcPct val="100000"/>
                        </a:lnSpc>
                        <a:spcBef>
                          <a:spcPts val="280"/>
                        </a:spcBef>
                      </a:pPr>
                      <a:r>
                        <a:rPr sz="300" b="0" spc="-10" dirty="0">
                          <a:solidFill>
                            <a:srgbClr val="221815"/>
                          </a:solidFill>
                          <a:latin typeface="Yu Gothic UI" panose="020B0500000000000000" pitchFamily="50" charset="-128"/>
                          <a:ea typeface="Yu Gothic UI" panose="020B0500000000000000" pitchFamily="50" charset="-128"/>
                          <a:cs typeface="Microsoft JhengHei Light"/>
                        </a:rPr>
                        <a:t>預託金融機関</a:t>
                      </a:r>
                      <a:endParaRPr sz="300" dirty="0">
                        <a:latin typeface="Yu Gothic UI" panose="020B0500000000000000" pitchFamily="50" charset="-128"/>
                        <a:ea typeface="Yu Gothic UI" panose="020B0500000000000000" pitchFamily="50" charset="-128"/>
                        <a:cs typeface="Microsoft JhengHei Light"/>
                      </a:endParaRPr>
                    </a:p>
                  </a:txBody>
                  <a:tcPr marL="0" marR="0" marT="35560"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solidFill>
                      <a:srgbClr val="E6E6E6"/>
                    </a:solidFill>
                  </a:tcPr>
                </a:tc>
                <a:tc>
                  <a:txBody>
                    <a:bodyPr/>
                    <a:lstStyle/>
                    <a:p>
                      <a:pPr>
                        <a:lnSpc>
                          <a:spcPct val="100000"/>
                        </a:lnSpc>
                        <a:spcBef>
                          <a:spcPts val="15"/>
                        </a:spcBef>
                      </a:pPr>
                      <a:endParaRPr sz="300" dirty="0">
                        <a:latin typeface="Times New Roman"/>
                        <a:cs typeface="Times New Roman"/>
                      </a:endParaRPr>
                    </a:p>
                    <a:p>
                      <a:pPr marL="25400">
                        <a:lnSpc>
                          <a:spcPct val="100000"/>
                        </a:lnSpc>
                        <a:spcBef>
                          <a:spcPts val="5"/>
                        </a:spcBef>
                      </a:pPr>
                      <a:r>
                        <a:rPr sz="250" dirty="0">
                          <a:solidFill>
                            <a:srgbClr val="221815"/>
                          </a:solidFill>
                          <a:latin typeface="Yu Gothic UI" panose="020B0500000000000000" pitchFamily="50" charset="-128"/>
                          <a:ea typeface="Yu Gothic UI" panose="020B0500000000000000" pitchFamily="50" charset="-128"/>
                          <a:cs typeface="Microsoft JhengHei"/>
                        </a:rPr>
                        <a:t>○○銀行</a:t>
                      </a:r>
                      <a:r>
                        <a:rPr sz="250" spc="225" dirty="0">
                          <a:solidFill>
                            <a:srgbClr val="221815"/>
                          </a:solidFill>
                          <a:latin typeface="Yu Gothic UI" panose="020B0500000000000000" pitchFamily="50" charset="-128"/>
                          <a:ea typeface="Yu Gothic UI" panose="020B0500000000000000" pitchFamily="50" charset="-128"/>
                          <a:cs typeface="Microsoft JhengHei"/>
                        </a:rPr>
                        <a:t> </a:t>
                      </a:r>
                      <a:r>
                        <a:rPr sz="250" dirty="0">
                          <a:solidFill>
                            <a:srgbClr val="221815"/>
                          </a:solidFill>
                          <a:latin typeface="Yu Gothic UI" panose="020B0500000000000000" pitchFamily="50" charset="-128"/>
                          <a:ea typeface="Yu Gothic UI" panose="020B0500000000000000" pitchFamily="50" charset="-128"/>
                          <a:cs typeface="SimSun"/>
                        </a:rPr>
                        <a:t>××</a:t>
                      </a:r>
                      <a:r>
                        <a:rPr sz="250" dirty="0">
                          <a:solidFill>
                            <a:srgbClr val="221815"/>
                          </a:solidFill>
                          <a:latin typeface="Yu Gothic UI" panose="020B0500000000000000" pitchFamily="50" charset="-128"/>
                          <a:ea typeface="Yu Gothic UI" panose="020B0500000000000000" pitchFamily="50" charset="-128"/>
                          <a:cs typeface="Microsoft JhengHei"/>
                        </a:rPr>
                        <a:t>支</a:t>
                      </a:r>
                      <a:r>
                        <a:rPr sz="250" spc="-50" dirty="0">
                          <a:solidFill>
                            <a:srgbClr val="221815"/>
                          </a:solidFill>
                          <a:latin typeface="Yu Gothic UI" panose="020B0500000000000000" pitchFamily="50" charset="-128"/>
                          <a:ea typeface="Yu Gothic UI" panose="020B0500000000000000" pitchFamily="50" charset="-128"/>
                          <a:cs typeface="Microsoft JhengHei"/>
                        </a:rPr>
                        <a:t>店</a:t>
                      </a:r>
                      <a:endParaRPr sz="250" dirty="0">
                        <a:latin typeface="Yu Gothic UI" panose="020B0500000000000000" pitchFamily="50" charset="-128"/>
                        <a:ea typeface="Yu Gothic UI" panose="020B0500000000000000" pitchFamily="50" charset="-128"/>
                        <a:cs typeface="Microsoft JhengHei"/>
                      </a:endParaRPr>
                    </a:p>
                  </a:txBody>
                  <a:tcPr marL="0" marR="0" marT="1905" marB="0">
                    <a:lnL w="6350">
                      <a:solidFill>
                        <a:srgbClr val="B60057"/>
                      </a:solidFill>
                      <a:prstDash val="solid"/>
                    </a:lnL>
                    <a:lnR w="6350">
                      <a:solidFill>
                        <a:srgbClr val="B60057"/>
                      </a:solidFill>
                      <a:prstDash val="solid"/>
                    </a:lnR>
                    <a:lnT w="6350">
                      <a:solidFill>
                        <a:srgbClr val="B60057"/>
                      </a:solidFill>
                      <a:prstDash val="solid"/>
                    </a:lnT>
                    <a:lnB w="6350">
                      <a:solidFill>
                        <a:srgbClr val="B60057"/>
                      </a:solidFill>
                      <a:prstDash val="solid"/>
                    </a:lnB>
                  </a:tcPr>
                </a:tc>
                <a:extLst>
                  <a:ext uri="{0D108BD9-81ED-4DB2-BD59-A6C34878D82A}">
                    <a16:rowId xmlns:a16="http://schemas.microsoft.com/office/drawing/2014/main" val="10009"/>
                  </a:ext>
                </a:extLst>
              </a:tr>
            </a:tbl>
          </a:graphicData>
        </a:graphic>
      </p:graphicFrame>
      <p:sp>
        <p:nvSpPr>
          <p:cNvPr id="91" name="object 91"/>
          <p:cNvSpPr txBox="1"/>
          <p:nvPr/>
        </p:nvSpPr>
        <p:spPr>
          <a:xfrm>
            <a:off x="1128698" y="9330011"/>
            <a:ext cx="2420952" cy="299720"/>
          </a:xfrm>
          <a:prstGeom prst="rect">
            <a:avLst/>
          </a:prstGeom>
        </p:spPr>
        <p:txBody>
          <a:bodyPr vert="horz" wrap="square" lIns="0" tIns="12700" rIns="0" bIns="0" rtlCol="0">
            <a:noAutofit/>
          </a:bodyPr>
          <a:lstStyle/>
          <a:p>
            <a:pPr marL="12700">
              <a:lnSpc>
                <a:spcPct val="100000"/>
              </a:lnSpc>
              <a:spcBef>
                <a:spcPts val="100"/>
              </a:spcBef>
            </a:pPr>
            <a:r>
              <a:rPr lang="ja-JP" altLang="en-US" sz="1800" b="1" spc="90" dirty="0" smtClean="0">
                <a:solidFill>
                  <a:srgbClr val="FFFFFF"/>
                </a:solidFill>
                <a:latin typeface="Yu Gothic UI" panose="020B0500000000000000" pitchFamily="50" charset="-128"/>
                <a:ea typeface="Yu Gothic UI" panose="020B0500000000000000" pitchFamily="50" charset="-128"/>
                <a:cs typeface="Meiryo UI"/>
              </a:rPr>
              <a:t>市川三郷町</a:t>
            </a:r>
            <a:r>
              <a:rPr sz="1800" b="1" spc="70" dirty="0" err="1" smtClean="0">
                <a:solidFill>
                  <a:srgbClr val="FFFFFF"/>
                </a:solidFill>
                <a:latin typeface="Yu Gothic UI" panose="020B0500000000000000" pitchFamily="50" charset="-128"/>
                <a:ea typeface="Yu Gothic UI" panose="020B0500000000000000" pitchFamily="50" charset="-128"/>
                <a:cs typeface="Meiryo UI"/>
              </a:rPr>
              <a:t>へ</a:t>
            </a:r>
            <a:r>
              <a:rPr sz="1800" b="1" spc="80" dirty="0" err="1" smtClean="0">
                <a:solidFill>
                  <a:srgbClr val="FFFFFF"/>
                </a:solidFill>
                <a:latin typeface="Yu Gothic UI" panose="020B0500000000000000" pitchFamily="50" charset="-128"/>
                <a:ea typeface="Yu Gothic UI" panose="020B0500000000000000" pitchFamily="50" charset="-128"/>
                <a:cs typeface="Meiryo UI"/>
              </a:rPr>
              <a:t>の</a:t>
            </a:r>
            <a:r>
              <a:rPr sz="1800" b="1" spc="75" dirty="0" err="1" smtClean="0">
                <a:solidFill>
                  <a:srgbClr val="FFFFFF"/>
                </a:solidFill>
                <a:latin typeface="Yu Gothic UI" panose="020B0500000000000000" pitchFamily="50" charset="-128"/>
                <a:ea typeface="Yu Gothic UI" panose="020B0500000000000000" pitchFamily="50" charset="-128"/>
                <a:cs typeface="Meiryo UI"/>
              </a:rPr>
              <a:t>ご</a:t>
            </a:r>
            <a:r>
              <a:rPr sz="1800" b="1" spc="90" dirty="0" err="1" smtClean="0">
                <a:solidFill>
                  <a:srgbClr val="FFFFFF"/>
                </a:solidFill>
                <a:latin typeface="Yu Gothic UI" panose="020B0500000000000000" pitchFamily="50" charset="-128"/>
                <a:ea typeface="Yu Gothic UI" panose="020B0500000000000000" pitchFamily="50" charset="-128"/>
                <a:cs typeface="Meiryo UI"/>
              </a:rPr>
              <a:t>提</a:t>
            </a:r>
            <a:r>
              <a:rPr sz="1800" b="1" spc="40" dirty="0" err="1" smtClean="0">
                <a:solidFill>
                  <a:srgbClr val="FFFFFF"/>
                </a:solidFill>
                <a:latin typeface="Yu Gothic UI" panose="020B0500000000000000" pitchFamily="50" charset="-128"/>
                <a:ea typeface="Yu Gothic UI" panose="020B0500000000000000" pitchFamily="50" charset="-128"/>
                <a:cs typeface="Meiryo UI"/>
              </a:rPr>
              <a:t>出</a:t>
            </a:r>
            <a:endParaRPr sz="1800" dirty="0">
              <a:latin typeface="Yu Gothic UI" panose="020B0500000000000000" pitchFamily="50" charset="-128"/>
              <a:ea typeface="Yu Gothic UI" panose="020B0500000000000000" pitchFamily="50" charset="-128"/>
              <a:cs typeface="Meiryo UI"/>
            </a:endParaRPr>
          </a:p>
        </p:txBody>
      </p:sp>
      <p:sp>
        <p:nvSpPr>
          <p:cNvPr id="92" name="object 92"/>
          <p:cNvSpPr txBox="1"/>
          <p:nvPr/>
        </p:nvSpPr>
        <p:spPr>
          <a:xfrm>
            <a:off x="552701" y="9788950"/>
            <a:ext cx="6365240" cy="320601"/>
          </a:xfrm>
          <a:prstGeom prst="rect">
            <a:avLst/>
          </a:prstGeom>
        </p:spPr>
        <p:txBody>
          <a:bodyPr vert="horz" wrap="square" lIns="0" tIns="12700" rIns="0" bIns="0" rtlCol="0">
            <a:spAutoFit/>
          </a:bodyPr>
          <a:lstStyle/>
          <a:p>
            <a:pPr marL="12700" marR="5080" indent="127000">
              <a:lnSpc>
                <a:spcPct val="100000"/>
              </a:lnSpc>
              <a:spcBef>
                <a:spcPts val="100"/>
              </a:spcBef>
            </a:pPr>
            <a:r>
              <a:rPr sz="1000" b="1" dirty="0">
                <a:latin typeface="Meiryo UI" panose="020B0604030504040204" pitchFamily="50" charset="-128"/>
                <a:ea typeface="Meiryo UI" panose="020B0604030504040204" pitchFamily="50" charset="-128"/>
                <a:cs typeface="メイリオ"/>
              </a:rPr>
              <a:t>ダウンロードした「電子保証にかかる「認証キー」のお知らせ」（</a:t>
            </a:r>
            <a:r>
              <a:rPr sz="1000" b="1" dirty="0" err="1">
                <a:latin typeface="Meiryo UI" panose="020B0604030504040204" pitchFamily="50" charset="-128"/>
                <a:ea typeface="Meiryo UI" panose="020B0604030504040204" pitchFamily="50" charset="-128"/>
                <a:cs typeface="メイリオ"/>
              </a:rPr>
              <a:t>PDF）</a:t>
            </a:r>
            <a:r>
              <a:rPr sz="1000" b="1" spc="-5" dirty="0" err="1">
                <a:latin typeface="Meiryo UI" panose="020B0604030504040204" pitchFamily="50" charset="-128"/>
                <a:ea typeface="Meiryo UI" panose="020B0604030504040204" pitchFamily="50" charset="-128"/>
                <a:cs typeface="メイリオ"/>
              </a:rPr>
              <a:t>を電子メールに添付し、</a:t>
            </a:r>
            <a:r>
              <a:rPr sz="1000" b="1" spc="-5" dirty="0" err="1" smtClean="0">
                <a:latin typeface="Meiryo UI" panose="020B0604030504040204" pitchFamily="50" charset="-128"/>
                <a:ea typeface="Meiryo UI" panose="020B0604030504040204" pitchFamily="50" charset="-128"/>
                <a:cs typeface="メイリオ"/>
              </a:rPr>
              <a:t>その他の必要書類と合わせて</a:t>
            </a:r>
            <a:r>
              <a:rPr lang="ja-JP" altLang="en-US" sz="1000" b="1" spc="-5" dirty="0" smtClean="0">
                <a:latin typeface="Meiryo UI" panose="020B0604030504040204" pitchFamily="50" charset="-128"/>
                <a:ea typeface="Meiryo UI" panose="020B0604030504040204" pitchFamily="50" charset="-128"/>
                <a:cs typeface="メイリオ"/>
              </a:rPr>
              <a:t>市川三郷町</a:t>
            </a:r>
            <a:r>
              <a:rPr sz="1000" b="1" spc="-5" dirty="0" err="1" smtClean="0">
                <a:latin typeface="Meiryo UI" panose="020B0604030504040204" pitchFamily="50" charset="-128"/>
                <a:ea typeface="Meiryo UI" panose="020B0604030504040204" pitchFamily="50" charset="-128"/>
                <a:cs typeface="メイリオ"/>
              </a:rPr>
              <a:t>にご送信ください</a:t>
            </a:r>
            <a:r>
              <a:rPr sz="1000" b="1" spc="-5" dirty="0" err="1">
                <a:latin typeface="Meiryo UI" panose="020B0604030504040204" pitchFamily="50" charset="-128"/>
                <a:ea typeface="Meiryo UI" panose="020B0604030504040204" pitchFamily="50" charset="-128"/>
                <a:cs typeface="メイリオ"/>
              </a:rPr>
              <a:t>。この「認証キ</a:t>
            </a:r>
            <a:r>
              <a:rPr sz="1000" b="1" spc="-5" dirty="0">
                <a:latin typeface="Meiryo UI" panose="020B0604030504040204" pitchFamily="50" charset="-128"/>
                <a:ea typeface="Meiryo UI" panose="020B0604030504040204" pitchFamily="50" charset="-128"/>
                <a:cs typeface="メイリオ"/>
              </a:rPr>
              <a:t>ー」</a:t>
            </a:r>
            <a:r>
              <a:rPr sz="1000" b="1" spc="-5" dirty="0" err="1">
                <a:latin typeface="Meiryo UI" panose="020B0604030504040204" pitchFamily="50" charset="-128"/>
                <a:ea typeface="Meiryo UI" panose="020B0604030504040204" pitchFamily="50" charset="-128"/>
                <a:cs typeface="メイリオ"/>
              </a:rPr>
              <a:t>を使って</a:t>
            </a:r>
            <a:r>
              <a:rPr sz="1000" b="1" spc="-5" dirty="0" smtClean="0">
                <a:latin typeface="Meiryo UI" panose="020B0604030504040204" pitchFamily="50" charset="-128"/>
                <a:ea typeface="Meiryo UI" panose="020B0604030504040204" pitchFamily="50" charset="-128"/>
                <a:cs typeface="メイリオ"/>
              </a:rPr>
              <a:t>、</a:t>
            </a:r>
            <a:r>
              <a:rPr lang="ja-JP" altLang="en-US" sz="1000" b="1" spc="-5" dirty="0" smtClean="0">
                <a:latin typeface="Meiryo UI" panose="020B0604030504040204" pitchFamily="50" charset="-128"/>
                <a:ea typeface="Meiryo UI" panose="020B0604030504040204" pitchFamily="50" charset="-128"/>
                <a:cs typeface="メイリオ"/>
              </a:rPr>
              <a:t>市川三郷町</a:t>
            </a:r>
            <a:r>
              <a:rPr sz="1000" b="1" spc="-5" dirty="0" err="1" smtClean="0">
                <a:latin typeface="Meiryo UI" panose="020B0604030504040204" pitchFamily="50" charset="-128"/>
                <a:ea typeface="Meiryo UI" panose="020B0604030504040204" pitchFamily="50" charset="-128"/>
                <a:cs typeface="メイリオ"/>
              </a:rPr>
              <a:t>は保証契約の内容を確認しま</a:t>
            </a:r>
            <a:r>
              <a:rPr sz="1000" b="1" spc="-25" dirty="0" err="1" smtClean="0">
                <a:latin typeface="Meiryo UI" panose="020B0604030504040204" pitchFamily="50" charset="-128"/>
                <a:ea typeface="Meiryo UI" panose="020B0604030504040204" pitchFamily="50" charset="-128"/>
                <a:cs typeface="メイリオ"/>
              </a:rPr>
              <a:t>す</a:t>
            </a:r>
            <a:r>
              <a:rPr sz="1000" b="1" spc="-25" dirty="0">
                <a:latin typeface="Meiryo UI" panose="020B0604030504040204" pitchFamily="50" charset="-128"/>
                <a:ea typeface="Meiryo UI" panose="020B0604030504040204" pitchFamily="50" charset="-128"/>
                <a:cs typeface="メイリオ"/>
              </a:rPr>
              <a:t>。</a:t>
            </a:r>
            <a:endParaRPr sz="1000" b="1" dirty="0">
              <a:latin typeface="Meiryo UI" panose="020B0604030504040204" pitchFamily="50" charset="-128"/>
              <a:ea typeface="Meiryo UI" panose="020B0604030504040204" pitchFamily="50" charset="-128"/>
              <a:cs typeface="メイリオ"/>
            </a:endParaRPr>
          </a:p>
        </p:txBody>
      </p:sp>
      <p:sp>
        <p:nvSpPr>
          <p:cNvPr id="94" name="テキスト ボックス 93"/>
          <p:cNvSpPr txBox="1"/>
          <p:nvPr/>
        </p:nvSpPr>
        <p:spPr>
          <a:xfrm>
            <a:off x="6654018" y="6080505"/>
            <a:ext cx="212051" cy="92333"/>
          </a:xfrm>
          <a:prstGeom prst="rect">
            <a:avLst/>
          </a:prstGeom>
          <a:solidFill>
            <a:srgbClr val="F5000C"/>
          </a:solidFill>
        </p:spPr>
        <p:txBody>
          <a:bodyPr wrap="none" lIns="28800" tIns="0" rIns="28800" bIns="0" rtlCol="0">
            <a:spAutoFit/>
          </a:bodyPr>
          <a:lstStyle/>
          <a:p>
            <a:r>
              <a:rPr kumimoji="1" lang="en-US" altLang="ja-JP" sz="600" b="1" dirty="0" smtClean="0">
                <a:solidFill>
                  <a:schemeClr val="bg1"/>
                </a:solidFill>
              </a:rPr>
              <a:t>PDF</a:t>
            </a:r>
            <a:endParaRPr kumimoji="1" lang="ja-JP" altLang="en-US" sz="6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731660" y="10306343"/>
            <a:ext cx="97155" cy="143629"/>
          </a:xfrm>
          <a:prstGeom prst="rect">
            <a:avLst/>
          </a:prstGeom>
        </p:spPr>
        <p:txBody>
          <a:bodyPr vert="horz" wrap="square" lIns="0" tIns="12700" rIns="0" bIns="0" rtlCol="0">
            <a:spAutoFit/>
          </a:bodyPr>
          <a:lstStyle/>
          <a:p>
            <a:pPr marL="12700">
              <a:lnSpc>
                <a:spcPct val="100000"/>
              </a:lnSpc>
              <a:spcBef>
                <a:spcPts val="100"/>
              </a:spcBef>
            </a:pPr>
            <a:r>
              <a:rPr sz="850" spc="135" dirty="0">
                <a:solidFill>
                  <a:srgbClr val="221815"/>
                </a:solidFill>
                <a:latin typeface="Yu Gothic UI" panose="020B0500000000000000" pitchFamily="50" charset="-128"/>
                <a:ea typeface="Yu Gothic UI" panose="020B0500000000000000" pitchFamily="50" charset="-128"/>
                <a:cs typeface="SimSun"/>
              </a:rPr>
              <a:t>4</a:t>
            </a:r>
            <a:endParaRPr sz="850" dirty="0">
              <a:latin typeface="Yu Gothic UI" panose="020B0500000000000000" pitchFamily="50" charset="-128"/>
              <a:ea typeface="Yu Gothic UI" panose="020B0500000000000000" pitchFamily="50" charset="-128"/>
              <a:cs typeface="SimSun"/>
            </a:endParaRPr>
          </a:p>
        </p:txBody>
      </p:sp>
      <p:sp>
        <p:nvSpPr>
          <p:cNvPr id="3" name="object 3"/>
          <p:cNvSpPr/>
          <p:nvPr/>
        </p:nvSpPr>
        <p:spPr>
          <a:xfrm>
            <a:off x="0" y="144000"/>
            <a:ext cx="7560309" cy="180340"/>
          </a:xfrm>
          <a:custGeom>
            <a:avLst/>
            <a:gdLst/>
            <a:ahLst/>
            <a:cxnLst/>
            <a:rect l="l" t="t" r="r" b="b"/>
            <a:pathLst>
              <a:path w="7560309" h="180340">
                <a:moveTo>
                  <a:pt x="7559992" y="0"/>
                </a:moveTo>
                <a:lnTo>
                  <a:pt x="0" y="0"/>
                </a:lnTo>
                <a:lnTo>
                  <a:pt x="0" y="179997"/>
                </a:lnTo>
                <a:lnTo>
                  <a:pt x="7559992" y="179997"/>
                </a:lnTo>
                <a:lnTo>
                  <a:pt x="7559992" y="0"/>
                </a:lnTo>
                <a:close/>
              </a:path>
            </a:pathLst>
          </a:custGeom>
          <a:solidFill>
            <a:srgbClr val="A61269"/>
          </a:solidFill>
        </p:spPr>
        <p:txBody>
          <a:bodyPr wrap="square" lIns="0" tIns="0" rIns="0" bIns="0" rtlCol="0"/>
          <a:lstStyle/>
          <a:p>
            <a:endParaRPr/>
          </a:p>
        </p:txBody>
      </p:sp>
      <p:grpSp>
        <p:nvGrpSpPr>
          <p:cNvPr id="4" name="object 4"/>
          <p:cNvGrpSpPr/>
          <p:nvPr/>
        </p:nvGrpSpPr>
        <p:grpSpPr>
          <a:xfrm>
            <a:off x="4330406" y="9934811"/>
            <a:ext cx="2171065" cy="306070"/>
            <a:chOff x="4330406" y="10204051"/>
            <a:chExt cx="2171065" cy="306070"/>
          </a:xfrm>
        </p:grpSpPr>
        <p:sp>
          <p:nvSpPr>
            <p:cNvPr id="5" name="object 5"/>
            <p:cNvSpPr/>
            <p:nvPr/>
          </p:nvSpPr>
          <p:spPr>
            <a:xfrm>
              <a:off x="4330406" y="10204051"/>
              <a:ext cx="376555" cy="306070"/>
            </a:xfrm>
            <a:custGeom>
              <a:avLst/>
              <a:gdLst/>
              <a:ahLst/>
              <a:cxnLst/>
              <a:rect l="l" t="t" r="r" b="b"/>
              <a:pathLst>
                <a:path w="376554" h="306070">
                  <a:moveTo>
                    <a:pt x="242455" y="0"/>
                  </a:moveTo>
                  <a:lnTo>
                    <a:pt x="203707" y="2887"/>
                  </a:lnTo>
                  <a:lnTo>
                    <a:pt x="163307" y="12976"/>
                  </a:lnTo>
                  <a:lnTo>
                    <a:pt x="122968" y="29811"/>
                  </a:lnTo>
                  <a:lnTo>
                    <a:pt x="84454" y="52908"/>
                  </a:lnTo>
                  <a:lnTo>
                    <a:pt x="50772" y="82586"/>
                  </a:lnTo>
                  <a:lnTo>
                    <a:pt x="20553" y="122685"/>
                  </a:lnTo>
                  <a:lnTo>
                    <a:pt x="1171" y="169379"/>
                  </a:lnTo>
                  <a:lnTo>
                    <a:pt x="0" y="218846"/>
                  </a:lnTo>
                  <a:lnTo>
                    <a:pt x="13065" y="252206"/>
                  </a:lnTo>
                  <a:lnTo>
                    <a:pt x="37841" y="279526"/>
                  </a:lnTo>
                  <a:lnTo>
                    <a:pt x="75096" y="298284"/>
                  </a:lnTo>
                  <a:lnTo>
                    <a:pt x="125602" y="305955"/>
                  </a:lnTo>
                  <a:lnTo>
                    <a:pt x="103653" y="301623"/>
                  </a:lnTo>
                  <a:lnTo>
                    <a:pt x="78338" y="291407"/>
                  </a:lnTo>
                  <a:lnTo>
                    <a:pt x="54592" y="271905"/>
                  </a:lnTo>
                  <a:lnTo>
                    <a:pt x="37350" y="239712"/>
                  </a:lnTo>
                  <a:lnTo>
                    <a:pt x="33199" y="198013"/>
                  </a:lnTo>
                  <a:lnTo>
                    <a:pt x="42600" y="158488"/>
                  </a:lnTo>
                  <a:lnTo>
                    <a:pt x="59390" y="124246"/>
                  </a:lnTo>
                  <a:lnTo>
                    <a:pt x="116437" y="58699"/>
                  </a:lnTo>
                  <a:lnTo>
                    <a:pt x="157051" y="31027"/>
                  </a:lnTo>
                  <a:lnTo>
                    <a:pt x="196003" y="14026"/>
                  </a:lnTo>
                  <a:lnTo>
                    <a:pt x="235502" y="5777"/>
                  </a:lnTo>
                  <a:lnTo>
                    <a:pt x="243282" y="5295"/>
                  </a:lnTo>
                  <a:lnTo>
                    <a:pt x="284425" y="5295"/>
                  </a:lnTo>
                  <a:lnTo>
                    <a:pt x="279930" y="3952"/>
                  </a:lnTo>
                  <a:lnTo>
                    <a:pt x="257224" y="714"/>
                  </a:lnTo>
                  <a:lnTo>
                    <a:pt x="242455" y="0"/>
                  </a:lnTo>
                  <a:close/>
                </a:path>
                <a:path w="376554" h="306070">
                  <a:moveTo>
                    <a:pt x="284425" y="5295"/>
                  </a:moveTo>
                  <a:lnTo>
                    <a:pt x="243282" y="5295"/>
                  </a:lnTo>
                  <a:lnTo>
                    <a:pt x="252027" y="5376"/>
                  </a:lnTo>
                  <a:lnTo>
                    <a:pt x="260375" y="6502"/>
                  </a:lnTo>
                  <a:lnTo>
                    <a:pt x="218690" y="16268"/>
                  </a:lnTo>
                  <a:lnTo>
                    <a:pt x="166132" y="51182"/>
                  </a:lnTo>
                  <a:lnTo>
                    <a:pt x="125204" y="94242"/>
                  </a:lnTo>
                  <a:lnTo>
                    <a:pt x="86322" y="163739"/>
                  </a:lnTo>
                  <a:lnTo>
                    <a:pt x="77595" y="210853"/>
                  </a:lnTo>
                  <a:lnTo>
                    <a:pt x="83169" y="252248"/>
                  </a:lnTo>
                  <a:lnTo>
                    <a:pt x="102502" y="283301"/>
                  </a:lnTo>
                  <a:lnTo>
                    <a:pt x="135051" y="299389"/>
                  </a:lnTo>
                  <a:lnTo>
                    <a:pt x="139433" y="300202"/>
                  </a:lnTo>
                  <a:lnTo>
                    <a:pt x="143205" y="302310"/>
                  </a:lnTo>
                  <a:lnTo>
                    <a:pt x="185781" y="299131"/>
                  </a:lnTo>
                  <a:lnTo>
                    <a:pt x="206196" y="294219"/>
                  </a:lnTo>
                  <a:lnTo>
                    <a:pt x="144062" y="294219"/>
                  </a:lnTo>
                  <a:lnTo>
                    <a:pt x="124839" y="274826"/>
                  </a:lnTo>
                  <a:lnTo>
                    <a:pt x="128562" y="201663"/>
                  </a:lnTo>
                  <a:lnTo>
                    <a:pt x="148894" y="159321"/>
                  </a:lnTo>
                  <a:lnTo>
                    <a:pt x="172604" y="159321"/>
                  </a:lnTo>
                  <a:lnTo>
                    <a:pt x="170630" y="147975"/>
                  </a:lnTo>
                  <a:lnTo>
                    <a:pt x="188912" y="91973"/>
                  </a:lnTo>
                  <a:lnTo>
                    <a:pt x="227022" y="48055"/>
                  </a:lnTo>
                  <a:lnTo>
                    <a:pt x="269036" y="34150"/>
                  </a:lnTo>
                  <a:lnTo>
                    <a:pt x="289538" y="34150"/>
                  </a:lnTo>
                  <a:lnTo>
                    <a:pt x="285320" y="20686"/>
                  </a:lnTo>
                  <a:lnTo>
                    <a:pt x="266598" y="7289"/>
                  </a:lnTo>
                  <a:lnTo>
                    <a:pt x="291099" y="7289"/>
                  </a:lnTo>
                  <a:lnTo>
                    <a:pt x="284425" y="5295"/>
                  </a:lnTo>
                  <a:close/>
                </a:path>
                <a:path w="376554" h="306070">
                  <a:moveTo>
                    <a:pt x="291099" y="7289"/>
                  </a:moveTo>
                  <a:lnTo>
                    <a:pt x="266598" y="7289"/>
                  </a:lnTo>
                  <a:lnTo>
                    <a:pt x="280073" y="10368"/>
                  </a:lnTo>
                  <a:lnTo>
                    <a:pt x="284124" y="12217"/>
                  </a:lnTo>
                  <a:lnTo>
                    <a:pt x="307938" y="29811"/>
                  </a:lnTo>
                  <a:lnTo>
                    <a:pt x="320957" y="56511"/>
                  </a:lnTo>
                  <a:lnTo>
                    <a:pt x="322189" y="92713"/>
                  </a:lnTo>
                  <a:lnTo>
                    <a:pt x="310641" y="138810"/>
                  </a:lnTo>
                  <a:lnTo>
                    <a:pt x="282290" y="193098"/>
                  </a:lnTo>
                  <a:lnTo>
                    <a:pt x="243012" y="245718"/>
                  </a:lnTo>
                  <a:lnTo>
                    <a:pt x="201875" y="279058"/>
                  </a:lnTo>
                  <a:lnTo>
                    <a:pt x="144062" y="294219"/>
                  </a:lnTo>
                  <a:lnTo>
                    <a:pt x="206196" y="294219"/>
                  </a:lnTo>
                  <a:lnTo>
                    <a:pt x="243916" y="278355"/>
                  </a:lnTo>
                  <a:lnTo>
                    <a:pt x="302209" y="239040"/>
                  </a:lnTo>
                  <a:lnTo>
                    <a:pt x="335713" y="204716"/>
                  </a:lnTo>
                  <a:lnTo>
                    <a:pt x="359980" y="169674"/>
                  </a:lnTo>
                  <a:lnTo>
                    <a:pt x="375964" y="105302"/>
                  </a:lnTo>
                  <a:lnTo>
                    <a:pt x="371490" y="75815"/>
                  </a:lnTo>
                  <a:lnTo>
                    <a:pt x="358011" y="49858"/>
                  </a:lnTo>
                  <a:lnTo>
                    <a:pt x="334530" y="27203"/>
                  </a:lnTo>
                  <a:lnTo>
                    <a:pt x="306917" y="12015"/>
                  </a:lnTo>
                  <a:lnTo>
                    <a:pt x="291099" y="7289"/>
                  </a:lnTo>
                  <a:close/>
                </a:path>
                <a:path w="376554" h="306070">
                  <a:moveTo>
                    <a:pt x="172604" y="159321"/>
                  </a:moveTo>
                  <a:lnTo>
                    <a:pt x="148894" y="159321"/>
                  </a:lnTo>
                  <a:lnTo>
                    <a:pt x="145396" y="172776"/>
                  </a:lnTo>
                  <a:lnTo>
                    <a:pt x="141765" y="200475"/>
                  </a:lnTo>
                  <a:lnTo>
                    <a:pt x="147385" y="226737"/>
                  </a:lnTo>
                  <a:lnTo>
                    <a:pt x="171640" y="235877"/>
                  </a:lnTo>
                  <a:lnTo>
                    <a:pt x="201805" y="220277"/>
                  </a:lnTo>
                  <a:lnTo>
                    <a:pt x="232735" y="187785"/>
                  </a:lnTo>
                  <a:lnTo>
                    <a:pt x="236833" y="181889"/>
                  </a:lnTo>
                  <a:lnTo>
                    <a:pt x="189991" y="181889"/>
                  </a:lnTo>
                  <a:lnTo>
                    <a:pt x="174546" y="170481"/>
                  </a:lnTo>
                  <a:lnTo>
                    <a:pt x="172604" y="159321"/>
                  </a:lnTo>
                  <a:close/>
                </a:path>
                <a:path w="376554" h="306070">
                  <a:moveTo>
                    <a:pt x="289538" y="34150"/>
                  </a:moveTo>
                  <a:lnTo>
                    <a:pt x="269036" y="34150"/>
                  </a:lnTo>
                  <a:lnTo>
                    <a:pt x="280761" y="47332"/>
                  </a:lnTo>
                  <a:lnTo>
                    <a:pt x="282698" y="71502"/>
                  </a:lnTo>
                  <a:lnTo>
                    <a:pt x="262280" y="128104"/>
                  </a:lnTo>
                  <a:lnTo>
                    <a:pt x="226755" y="168113"/>
                  </a:lnTo>
                  <a:lnTo>
                    <a:pt x="189991" y="181889"/>
                  </a:lnTo>
                  <a:lnTo>
                    <a:pt x="236833" y="181889"/>
                  </a:lnTo>
                  <a:lnTo>
                    <a:pt x="259610" y="149116"/>
                  </a:lnTo>
                  <a:lnTo>
                    <a:pt x="277609" y="114985"/>
                  </a:lnTo>
                  <a:lnTo>
                    <a:pt x="290019" y="77007"/>
                  </a:lnTo>
                  <a:lnTo>
                    <a:pt x="292858" y="44750"/>
                  </a:lnTo>
                  <a:lnTo>
                    <a:pt x="289538" y="34150"/>
                  </a:lnTo>
                  <a:close/>
                </a:path>
              </a:pathLst>
            </a:custGeom>
            <a:solidFill>
              <a:srgbClr val="A61269"/>
            </a:solidFill>
          </p:spPr>
          <p:txBody>
            <a:bodyPr wrap="square" lIns="0" tIns="0" rIns="0" bIns="0" rtlCol="0"/>
            <a:lstStyle/>
            <a:p>
              <a:endParaRPr/>
            </a:p>
          </p:txBody>
        </p:sp>
        <p:pic>
          <p:nvPicPr>
            <p:cNvPr id="6" name="object 6"/>
            <p:cNvPicPr/>
            <p:nvPr/>
          </p:nvPicPr>
          <p:blipFill>
            <a:blip r:embed="rId2" cstate="print"/>
            <a:stretch>
              <a:fillRect/>
            </a:stretch>
          </p:blipFill>
          <p:spPr>
            <a:xfrm>
              <a:off x="4748834" y="10288384"/>
              <a:ext cx="127241" cy="132194"/>
            </a:xfrm>
            <a:prstGeom prst="rect">
              <a:avLst/>
            </a:prstGeom>
          </p:spPr>
        </p:pic>
        <p:sp>
          <p:nvSpPr>
            <p:cNvPr id="7" name="object 7"/>
            <p:cNvSpPr/>
            <p:nvPr/>
          </p:nvSpPr>
          <p:spPr>
            <a:xfrm>
              <a:off x="4900523" y="10295763"/>
              <a:ext cx="105410" cy="118110"/>
            </a:xfrm>
            <a:custGeom>
              <a:avLst/>
              <a:gdLst/>
              <a:ahLst/>
              <a:cxnLst/>
              <a:rect l="l" t="t" r="r" b="b"/>
              <a:pathLst>
                <a:path w="105410" h="118109">
                  <a:moveTo>
                    <a:pt x="104940" y="10401"/>
                  </a:moveTo>
                  <a:lnTo>
                    <a:pt x="93637" y="10401"/>
                  </a:lnTo>
                  <a:lnTo>
                    <a:pt x="93637" y="51574"/>
                  </a:lnTo>
                  <a:lnTo>
                    <a:pt x="104940" y="51574"/>
                  </a:lnTo>
                  <a:lnTo>
                    <a:pt x="104940" y="10401"/>
                  </a:lnTo>
                  <a:close/>
                </a:path>
                <a:path w="105410" h="118109">
                  <a:moveTo>
                    <a:pt x="104940" y="0"/>
                  </a:moveTo>
                  <a:lnTo>
                    <a:pt x="0" y="0"/>
                  </a:lnTo>
                  <a:lnTo>
                    <a:pt x="0" y="10160"/>
                  </a:lnTo>
                  <a:lnTo>
                    <a:pt x="0" y="52070"/>
                  </a:lnTo>
                  <a:lnTo>
                    <a:pt x="0" y="62230"/>
                  </a:lnTo>
                  <a:lnTo>
                    <a:pt x="0" y="107950"/>
                  </a:lnTo>
                  <a:lnTo>
                    <a:pt x="0" y="118110"/>
                  </a:lnTo>
                  <a:lnTo>
                    <a:pt x="104940" y="118110"/>
                  </a:lnTo>
                  <a:lnTo>
                    <a:pt x="104940" y="107950"/>
                  </a:lnTo>
                  <a:lnTo>
                    <a:pt x="11417" y="107950"/>
                  </a:lnTo>
                  <a:lnTo>
                    <a:pt x="11417" y="62230"/>
                  </a:lnTo>
                  <a:lnTo>
                    <a:pt x="93637" y="62230"/>
                  </a:lnTo>
                  <a:lnTo>
                    <a:pt x="93637" y="107632"/>
                  </a:lnTo>
                  <a:lnTo>
                    <a:pt x="104940" y="107632"/>
                  </a:lnTo>
                  <a:lnTo>
                    <a:pt x="104940" y="62230"/>
                  </a:lnTo>
                  <a:lnTo>
                    <a:pt x="104940" y="62039"/>
                  </a:lnTo>
                  <a:lnTo>
                    <a:pt x="104940" y="52070"/>
                  </a:lnTo>
                  <a:lnTo>
                    <a:pt x="11417" y="52070"/>
                  </a:lnTo>
                  <a:lnTo>
                    <a:pt x="11417" y="10160"/>
                  </a:lnTo>
                  <a:lnTo>
                    <a:pt x="104940" y="10160"/>
                  </a:lnTo>
                  <a:lnTo>
                    <a:pt x="104940" y="0"/>
                  </a:lnTo>
                  <a:close/>
                </a:path>
              </a:pathLst>
            </a:custGeom>
            <a:solidFill>
              <a:srgbClr val="221815"/>
            </a:solidFill>
          </p:spPr>
          <p:txBody>
            <a:bodyPr wrap="square" lIns="0" tIns="0" rIns="0" bIns="0" rtlCol="0"/>
            <a:lstStyle/>
            <a:p>
              <a:endParaRPr/>
            </a:p>
          </p:txBody>
        </p:sp>
        <p:pic>
          <p:nvPicPr>
            <p:cNvPr id="8" name="object 8"/>
            <p:cNvPicPr/>
            <p:nvPr/>
          </p:nvPicPr>
          <p:blipFill>
            <a:blip r:embed="rId3" cstate="print"/>
            <a:stretch>
              <a:fillRect/>
            </a:stretch>
          </p:blipFill>
          <p:spPr>
            <a:xfrm>
              <a:off x="5029942" y="10284619"/>
              <a:ext cx="1471499" cy="136880"/>
            </a:xfrm>
            <a:prstGeom prst="rect">
              <a:avLst/>
            </a:prstGeom>
          </p:spPr>
        </p:pic>
      </p:grpSp>
      <p:sp>
        <p:nvSpPr>
          <p:cNvPr id="9" name="object 9"/>
          <p:cNvSpPr/>
          <p:nvPr/>
        </p:nvSpPr>
        <p:spPr>
          <a:xfrm>
            <a:off x="539991" y="540003"/>
            <a:ext cx="6480175" cy="432434"/>
          </a:xfrm>
          <a:custGeom>
            <a:avLst/>
            <a:gdLst/>
            <a:ahLst/>
            <a:cxnLst/>
            <a:rect l="l" t="t" r="r" b="b"/>
            <a:pathLst>
              <a:path w="6480175" h="432434">
                <a:moveTo>
                  <a:pt x="6480010" y="216001"/>
                </a:moveTo>
                <a:lnTo>
                  <a:pt x="6474295" y="166471"/>
                </a:lnTo>
                <a:lnTo>
                  <a:pt x="6458051" y="121018"/>
                </a:lnTo>
                <a:lnTo>
                  <a:pt x="6432550" y="80911"/>
                </a:lnTo>
                <a:lnTo>
                  <a:pt x="6399098" y="47459"/>
                </a:lnTo>
                <a:lnTo>
                  <a:pt x="6358991" y="21958"/>
                </a:lnTo>
                <a:lnTo>
                  <a:pt x="6313525" y="5702"/>
                </a:lnTo>
                <a:lnTo>
                  <a:pt x="6264008" y="0"/>
                </a:lnTo>
                <a:lnTo>
                  <a:pt x="216014" y="0"/>
                </a:lnTo>
                <a:lnTo>
                  <a:pt x="166471" y="5702"/>
                </a:lnTo>
                <a:lnTo>
                  <a:pt x="121018" y="21958"/>
                </a:lnTo>
                <a:lnTo>
                  <a:pt x="80911" y="47459"/>
                </a:lnTo>
                <a:lnTo>
                  <a:pt x="47459" y="80911"/>
                </a:lnTo>
                <a:lnTo>
                  <a:pt x="21958" y="121018"/>
                </a:lnTo>
                <a:lnTo>
                  <a:pt x="5702" y="166471"/>
                </a:lnTo>
                <a:lnTo>
                  <a:pt x="0" y="216001"/>
                </a:lnTo>
                <a:lnTo>
                  <a:pt x="5702" y="265531"/>
                </a:lnTo>
                <a:lnTo>
                  <a:pt x="21958" y="310997"/>
                </a:lnTo>
                <a:lnTo>
                  <a:pt x="47459" y="351104"/>
                </a:lnTo>
                <a:lnTo>
                  <a:pt x="80911" y="384556"/>
                </a:lnTo>
                <a:lnTo>
                  <a:pt x="121018" y="410044"/>
                </a:lnTo>
                <a:lnTo>
                  <a:pt x="166471" y="426300"/>
                </a:lnTo>
                <a:lnTo>
                  <a:pt x="216001" y="432003"/>
                </a:lnTo>
                <a:lnTo>
                  <a:pt x="6264008" y="432003"/>
                </a:lnTo>
                <a:lnTo>
                  <a:pt x="6313525" y="426300"/>
                </a:lnTo>
                <a:lnTo>
                  <a:pt x="6358991" y="410044"/>
                </a:lnTo>
                <a:lnTo>
                  <a:pt x="6399098" y="384556"/>
                </a:lnTo>
                <a:lnTo>
                  <a:pt x="6432550" y="351104"/>
                </a:lnTo>
                <a:lnTo>
                  <a:pt x="6458051" y="310997"/>
                </a:lnTo>
                <a:lnTo>
                  <a:pt x="6474295" y="265531"/>
                </a:lnTo>
                <a:lnTo>
                  <a:pt x="6480010" y="216001"/>
                </a:lnTo>
                <a:close/>
              </a:path>
            </a:pathLst>
          </a:custGeom>
          <a:solidFill>
            <a:srgbClr val="A61269"/>
          </a:solidFill>
        </p:spPr>
        <p:txBody>
          <a:bodyPr wrap="square" lIns="0" tIns="0" rIns="0" bIns="0" rtlCol="0"/>
          <a:lstStyle/>
          <a:p>
            <a:endParaRPr/>
          </a:p>
        </p:txBody>
      </p:sp>
      <p:sp>
        <p:nvSpPr>
          <p:cNvPr id="10" name="object 10"/>
          <p:cNvSpPr txBox="1"/>
          <p:nvPr/>
        </p:nvSpPr>
        <p:spPr>
          <a:xfrm>
            <a:off x="658745" y="571740"/>
            <a:ext cx="230504" cy="354965"/>
          </a:xfrm>
          <a:prstGeom prst="rect">
            <a:avLst/>
          </a:prstGeom>
        </p:spPr>
        <p:txBody>
          <a:bodyPr vert="horz" wrap="square" lIns="0" tIns="13335" rIns="0" bIns="0" rtlCol="0">
            <a:spAutoFit/>
          </a:bodyPr>
          <a:lstStyle/>
          <a:p>
            <a:pPr marL="12700">
              <a:lnSpc>
                <a:spcPct val="100000"/>
              </a:lnSpc>
              <a:spcBef>
                <a:spcPts val="105"/>
              </a:spcBef>
            </a:pPr>
            <a:r>
              <a:rPr sz="2150" b="1" i="1" spc="-25" dirty="0">
                <a:solidFill>
                  <a:srgbClr val="FFFFFF"/>
                </a:solidFill>
                <a:latin typeface="Times New Roman"/>
                <a:cs typeface="Times New Roman"/>
              </a:rPr>
              <a:t>7.</a:t>
            </a:r>
            <a:endParaRPr sz="2150">
              <a:latin typeface="Times New Roman"/>
              <a:cs typeface="Times New Roman"/>
            </a:endParaRPr>
          </a:p>
        </p:txBody>
      </p:sp>
      <p:sp>
        <p:nvSpPr>
          <p:cNvPr id="11" name="object 11"/>
          <p:cNvSpPr txBox="1"/>
          <p:nvPr/>
        </p:nvSpPr>
        <p:spPr>
          <a:xfrm>
            <a:off x="1139300" y="598225"/>
            <a:ext cx="2684145" cy="306705"/>
          </a:xfrm>
          <a:prstGeom prst="rect">
            <a:avLst/>
          </a:prstGeom>
        </p:spPr>
        <p:txBody>
          <a:bodyPr vert="horz" wrap="square" lIns="0" tIns="11430" rIns="0" bIns="0" rtlCol="0">
            <a:spAutoFit/>
          </a:bodyPr>
          <a:lstStyle/>
          <a:p>
            <a:pPr marL="12700">
              <a:lnSpc>
                <a:spcPct val="100000"/>
              </a:lnSpc>
              <a:spcBef>
                <a:spcPts val="90"/>
              </a:spcBef>
            </a:pPr>
            <a:r>
              <a:rPr sz="1850" b="1" spc="114" dirty="0">
                <a:solidFill>
                  <a:srgbClr val="FFFFFF"/>
                </a:solidFill>
                <a:latin typeface="Yu Gothic UI" panose="020B0500000000000000" pitchFamily="50" charset="-128"/>
                <a:ea typeface="Yu Gothic UI" panose="020B0500000000000000" pitchFamily="50" charset="-128"/>
                <a:cs typeface="Microsoft YaHei"/>
              </a:rPr>
              <a:t>電子保証に関す</a:t>
            </a:r>
            <a:r>
              <a:rPr sz="1850" b="1" spc="15" dirty="0">
                <a:solidFill>
                  <a:srgbClr val="FFFFFF"/>
                </a:solidFill>
                <a:latin typeface="Yu Gothic UI" panose="020B0500000000000000" pitchFamily="50" charset="-128"/>
                <a:ea typeface="Yu Gothic UI" panose="020B0500000000000000" pitchFamily="50" charset="-128"/>
                <a:cs typeface="Microsoft YaHei"/>
              </a:rPr>
              <a:t>る </a:t>
            </a:r>
            <a:r>
              <a:rPr sz="1850" b="1" spc="200" dirty="0">
                <a:solidFill>
                  <a:srgbClr val="FFFFFF"/>
                </a:solidFill>
                <a:latin typeface="Yu Gothic UI" panose="020B0500000000000000" pitchFamily="50" charset="-128"/>
                <a:ea typeface="Yu Gothic UI" panose="020B0500000000000000" pitchFamily="50" charset="-128"/>
                <a:cs typeface="Microsoft YaHei"/>
              </a:rPr>
              <a:t>FAQ</a:t>
            </a:r>
            <a:endParaRPr sz="1850" dirty="0">
              <a:latin typeface="Yu Gothic UI" panose="020B0500000000000000" pitchFamily="50" charset="-128"/>
              <a:ea typeface="Yu Gothic UI" panose="020B0500000000000000" pitchFamily="50" charset="-128"/>
              <a:cs typeface="Microsoft YaHei"/>
            </a:endParaRPr>
          </a:p>
        </p:txBody>
      </p:sp>
      <p:sp>
        <p:nvSpPr>
          <p:cNvPr id="12" name="object 12"/>
          <p:cNvSpPr txBox="1"/>
          <p:nvPr/>
        </p:nvSpPr>
        <p:spPr>
          <a:xfrm>
            <a:off x="543599" y="1407600"/>
            <a:ext cx="6471285" cy="280800"/>
          </a:xfrm>
          <a:prstGeom prst="rect">
            <a:avLst/>
          </a:prstGeom>
          <a:ln w="7200">
            <a:solidFill>
              <a:srgbClr val="000000"/>
            </a:solidFill>
          </a:ln>
        </p:spPr>
        <p:txBody>
          <a:bodyPr vert="horz" wrap="square" lIns="0" tIns="57150" rIns="0" bIns="0" rtlCol="0">
            <a:noAutofit/>
          </a:bodyPr>
          <a:lstStyle/>
          <a:p>
            <a:pPr marL="71120">
              <a:lnSpc>
                <a:spcPct val="100000"/>
              </a:lnSpc>
              <a:spcBef>
                <a:spcPts val="450"/>
              </a:spcBef>
            </a:pPr>
            <a:r>
              <a:rPr sz="1050" dirty="0">
                <a:solidFill>
                  <a:srgbClr val="221815"/>
                </a:solidFill>
                <a:latin typeface="Yu Gothic UI" panose="020B0500000000000000" pitchFamily="50" charset="-128"/>
                <a:ea typeface="Yu Gothic UI" panose="020B0500000000000000" pitchFamily="50" charset="-128"/>
                <a:cs typeface="SimSun"/>
              </a:rPr>
              <a:t>電子保証は</a:t>
            </a:r>
            <a:r>
              <a:rPr sz="1050" spc="-10" dirty="0">
                <a:solidFill>
                  <a:srgbClr val="221815"/>
                </a:solidFill>
                <a:latin typeface="Yu Gothic UI" panose="020B0500000000000000" pitchFamily="50" charset="-128"/>
                <a:ea typeface="Yu Gothic UI" panose="020B0500000000000000" pitchFamily="50" charset="-128"/>
                <a:cs typeface="SimSun"/>
              </a:rPr>
              <a:t>あく</a:t>
            </a:r>
            <a:r>
              <a:rPr sz="1050" dirty="0">
                <a:solidFill>
                  <a:srgbClr val="221815"/>
                </a:solidFill>
                <a:latin typeface="Yu Gothic UI" panose="020B0500000000000000" pitchFamily="50" charset="-128"/>
                <a:ea typeface="Yu Gothic UI" panose="020B0500000000000000" pitchFamily="50" charset="-128"/>
                <a:cs typeface="SimSun"/>
              </a:rPr>
              <a:t>まで受注者の選択肢の拡大で</a:t>
            </a:r>
            <a:r>
              <a:rPr sz="1050" spc="-10" dirty="0">
                <a:solidFill>
                  <a:srgbClr val="221815"/>
                </a:solidFill>
                <a:latin typeface="Yu Gothic UI" panose="020B0500000000000000" pitchFamily="50" charset="-128"/>
                <a:ea typeface="Yu Gothic UI" panose="020B0500000000000000" pitchFamily="50" charset="-128"/>
                <a:cs typeface="SimSun"/>
              </a:rPr>
              <a:t>あり</a:t>
            </a:r>
            <a:r>
              <a:rPr sz="1050" spc="-350" dirty="0">
                <a:solidFill>
                  <a:srgbClr val="221815"/>
                </a:solidFill>
                <a:latin typeface="Yu Gothic UI" panose="020B0500000000000000" pitchFamily="50" charset="-128"/>
                <a:ea typeface="Yu Gothic UI" panose="020B0500000000000000" pitchFamily="50" charset="-128"/>
                <a:cs typeface="SimSun"/>
              </a:rPr>
              <a:t>、</a:t>
            </a:r>
            <a:r>
              <a:rPr sz="1050" dirty="0">
                <a:solidFill>
                  <a:srgbClr val="221815"/>
                </a:solidFill>
                <a:latin typeface="Yu Gothic UI" panose="020B0500000000000000" pitchFamily="50" charset="-128"/>
                <a:ea typeface="Yu Gothic UI" panose="020B0500000000000000" pitchFamily="50" charset="-128"/>
                <a:cs typeface="SimSun"/>
              </a:rPr>
              <a:t>従来</a:t>
            </a:r>
            <a:r>
              <a:rPr sz="1050" spc="-10" dirty="0">
                <a:solidFill>
                  <a:srgbClr val="221815"/>
                </a:solidFill>
                <a:latin typeface="Yu Gothic UI" panose="020B0500000000000000" pitchFamily="50" charset="-128"/>
                <a:ea typeface="Yu Gothic UI" panose="020B0500000000000000" pitchFamily="50" charset="-128"/>
                <a:cs typeface="SimSun"/>
              </a:rPr>
              <a:t>通り</a:t>
            </a:r>
            <a:r>
              <a:rPr sz="1050" dirty="0">
                <a:solidFill>
                  <a:srgbClr val="221815"/>
                </a:solidFill>
                <a:latin typeface="Yu Gothic UI" panose="020B0500000000000000" pitchFamily="50" charset="-128"/>
                <a:ea typeface="Yu Gothic UI" panose="020B0500000000000000" pitchFamily="50" charset="-128"/>
                <a:cs typeface="SimSun"/>
              </a:rPr>
              <a:t>紙の保証証書を選択いただ</a:t>
            </a:r>
            <a:r>
              <a:rPr sz="1050" spc="-10" dirty="0">
                <a:solidFill>
                  <a:srgbClr val="221815"/>
                </a:solidFill>
                <a:latin typeface="Yu Gothic UI" panose="020B0500000000000000" pitchFamily="50" charset="-128"/>
                <a:ea typeface="Yu Gothic UI" panose="020B0500000000000000" pitchFamily="50" charset="-128"/>
                <a:cs typeface="SimSun"/>
              </a:rPr>
              <a:t>くこと</a:t>
            </a:r>
            <a:r>
              <a:rPr sz="1050" dirty="0">
                <a:solidFill>
                  <a:srgbClr val="221815"/>
                </a:solidFill>
                <a:latin typeface="Yu Gothic UI" panose="020B0500000000000000" pitchFamily="50" charset="-128"/>
                <a:ea typeface="Yu Gothic UI" panose="020B0500000000000000" pitchFamily="50" charset="-128"/>
                <a:cs typeface="SimSun"/>
              </a:rPr>
              <a:t>も可能です</a:t>
            </a:r>
            <a:r>
              <a:rPr sz="1050" spc="-50" dirty="0">
                <a:solidFill>
                  <a:srgbClr val="221815"/>
                </a:solidFill>
                <a:latin typeface="Yu Gothic UI" panose="020B0500000000000000" pitchFamily="50" charset="-128"/>
                <a:ea typeface="Yu Gothic UI" panose="020B0500000000000000" pitchFamily="50" charset="-128"/>
                <a:cs typeface="SimSun"/>
              </a:rPr>
              <a:t>。</a:t>
            </a:r>
            <a:endParaRPr sz="1050" dirty="0">
              <a:latin typeface="Yu Gothic UI" panose="020B0500000000000000" pitchFamily="50" charset="-128"/>
              <a:ea typeface="Yu Gothic UI" panose="020B0500000000000000" pitchFamily="50" charset="-128"/>
              <a:cs typeface="SimSun"/>
            </a:endParaRPr>
          </a:p>
        </p:txBody>
      </p:sp>
      <p:sp>
        <p:nvSpPr>
          <p:cNvPr id="13" name="object 13"/>
          <p:cNvSpPr txBox="1"/>
          <p:nvPr/>
        </p:nvSpPr>
        <p:spPr>
          <a:xfrm>
            <a:off x="543599" y="1128602"/>
            <a:ext cx="6471285" cy="280800"/>
          </a:xfrm>
          <a:prstGeom prst="rect">
            <a:avLst/>
          </a:prstGeom>
          <a:solidFill>
            <a:srgbClr val="EBD6DF"/>
          </a:solidFill>
          <a:ln w="7200">
            <a:solidFill>
              <a:srgbClr val="000000"/>
            </a:solidFill>
          </a:ln>
        </p:spPr>
        <p:txBody>
          <a:bodyPr vert="horz" wrap="square" lIns="0" tIns="59055" rIns="0" bIns="0" rtlCol="0">
            <a:noAutofit/>
          </a:bodyPr>
          <a:lstStyle/>
          <a:p>
            <a:pPr marL="71755">
              <a:lnSpc>
                <a:spcPct val="100000"/>
              </a:lnSpc>
              <a:spcBef>
                <a:spcPts val="465"/>
              </a:spcBef>
            </a:pPr>
            <a:r>
              <a:rPr sz="1050" b="1" dirty="0">
                <a:solidFill>
                  <a:srgbClr val="221815"/>
                </a:solidFill>
                <a:latin typeface="Yu Gothic UI" panose="020B0500000000000000" pitchFamily="50" charset="-128"/>
                <a:ea typeface="Yu Gothic UI" panose="020B0500000000000000" pitchFamily="50" charset="-128"/>
                <a:cs typeface="Microsoft YaHei"/>
              </a:rPr>
              <a:t>Q1</a:t>
            </a:r>
            <a:r>
              <a:rPr sz="1050" b="1" dirty="0" smtClean="0">
                <a:solidFill>
                  <a:srgbClr val="221815"/>
                </a:solidFill>
                <a:latin typeface="Yu Gothic UI" panose="020B0500000000000000" pitchFamily="50" charset="-128"/>
                <a:ea typeface="Yu Gothic UI" panose="020B0500000000000000" pitchFamily="50" charset="-128"/>
                <a:cs typeface="Microsoft YaHei"/>
              </a:rPr>
              <a:t>.</a:t>
            </a:r>
            <a:r>
              <a:rPr lang="en-US" sz="1050" b="1" dirty="0" smtClean="0">
                <a:solidFill>
                  <a:srgbClr val="221815"/>
                </a:solidFill>
                <a:latin typeface="Yu Gothic UI" panose="020B0500000000000000" pitchFamily="50" charset="-128"/>
                <a:ea typeface="Yu Gothic UI" panose="020B0500000000000000" pitchFamily="50" charset="-128"/>
                <a:cs typeface="Microsoft YaHei"/>
              </a:rPr>
              <a:t> </a:t>
            </a:r>
            <a:r>
              <a:rPr lang="ja-JP" altLang="en-US" sz="1050" b="1" dirty="0" smtClean="0">
                <a:solidFill>
                  <a:srgbClr val="221815"/>
                </a:solidFill>
                <a:latin typeface="Yu Gothic UI" panose="020B0500000000000000" pitchFamily="50" charset="-128"/>
                <a:ea typeface="Yu Gothic UI" panose="020B0500000000000000" pitchFamily="50" charset="-128"/>
                <a:cs typeface="Microsoft YaHei"/>
              </a:rPr>
              <a:t>市川三郷町</a:t>
            </a:r>
            <a:r>
              <a:rPr sz="1050" b="1" dirty="0" err="1" smtClean="0">
                <a:latin typeface="Yu Gothic UI" panose="020B0500000000000000" pitchFamily="50" charset="-128"/>
                <a:ea typeface="Yu Gothic UI" panose="020B0500000000000000" pitchFamily="50" charset="-128"/>
                <a:cs typeface="Meiryo UI"/>
              </a:rPr>
              <a:t>発注案件は</a:t>
            </a:r>
            <a:r>
              <a:rPr sz="1050" b="1" dirty="0" err="1">
                <a:latin typeface="Yu Gothic UI" panose="020B0500000000000000" pitchFamily="50" charset="-128"/>
                <a:ea typeface="Yu Gothic UI" panose="020B0500000000000000" pitchFamily="50" charset="-128"/>
                <a:cs typeface="Meiryo UI"/>
              </a:rPr>
              <a:t>、すべて電子保証としなければならないのでしょうか</a:t>
            </a:r>
            <a:r>
              <a:rPr sz="1050" b="1" dirty="0">
                <a:latin typeface="Yu Gothic UI" panose="020B0500000000000000" pitchFamily="50" charset="-128"/>
                <a:ea typeface="Yu Gothic UI" panose="020B0500000000000000" pitchFamily="50" charset="-128"/>
                <a:cs typeface="Meiryo UI"/>
              </a:rPr>
              <a:t>？</a:t>
            </a:r>
            <a:endParaRPr sz="1050" dirty="0">
              <a:latin typeface="Yu Gothic UI" panose="020B0500000000000000" pitchFamily="50" charset="-128"/>
              <a:ea typeface="Yu Gothic UI" panose="020B0500000000000000" pitchFamily="50" charset="-128"/>
              <a:cs typeface="Meiryo UI"/>
            </a:endParaRPr>
          </a:p>
        </p:txBody>
      </p:sp>
      <p:sp>
        <p:nvSpPr>
          <p:cNvPr id="14" name="object 14"/>
          <p:cNvSpPr txBox="1"/>
          <p:nvPr/>
        </p:nvSpPr>
        <p:spPr>
          <a:xfrm>
            <a:off x="543599" y="1765797"/>
            <a:ext cx="6471285" cy="280800"/>
          </a:xfrm>
          <a:prstGeom prst="rect">
            <a:avLst/>
          </a:prstGeom>
          <a:solidFill>
            <a:srgbClr val="CCCDE3"/>
          </a:solidFill>
          <a:ln w="7200">
            <a:solidFill>
              <a:srgbClr val="000000"/>
            </a:solidFill>
          </a:ln>
        </p:spPr>
        <p:txBody>
          <a:bodyPr vert="horz" wrap="square" lIns="0" tIns="57150" rIns="0" bIns="0" rtlCol="0">
            <a:noAutofit/>
          </a:bodyPr>
          <a:lstStyle/>
          <a:p>
            <a:pPr marL="71755">
              <a:lnSpc>
                <a:spcPct val="100000"/>
              </a:lnSpc>
              <a:spcBef>
                <a:spcPts val="450"/>
              </a:spcBef>
            </a:pPr>
            <a:r>
              <a:rPr sz="1050" b="1" dirty="0">
                <a:solidFill>
                  <a:srgbClr val="221815"/>
                </a:solidFill>
                <a:latin typeface="Yu Gothic UI" panose="020B0500000000000000" pitchFamily="50" charset="-128"/>
                <a:ea typeface="Yu Gothic UI" panose="020B0500000000000000" pitchFamily="50" charset="-128"/>
                <a:cs typeface="Microsoft YaHei"/>
              </a:rPr>
              <a:t>Q2</a:t>
            </a:r>
            <a:r>
              <a:rPr sz="1050" b="1" dirty="0" smtClean="0">
                <a:solidFill>
                  <a:srgbClr val="221815"/>
                </a:solidFill>
                <a:latin typeface="Yu Gothic UI" panose="020B0500000000000000" pitchFamily="50" charset="-128"/>
                <a:ea typeface="Yu Gothic UI" panose="020B0500000000000000" pitchFamily="50" charset="-128"/>
                <a:cs typeface="Microsoft YaHei"/>
              </a:rPr>
              <a:t>.</a:t>
            </a:r>
            <a:r>
              <a:rPr lang="en-US" sz="1050" b="1" dirty="0" smtClean="0">
                <a:solidFill>
                  <a:srgbClr val="221815"/>
                </a:solidFill>
                <a:latin typeface="Yu Gothic UI" panose="020B0500000000000000" pitchFamily="50" charset="-128"/>
                <a:ea typeface="Yu Gothic UI" panose="020B0500000000000000" pitchFamily="50" charset="-128"/>
                <a:cs typeface="Microsoft YaHei"/>
              </a:rPr>
              <a:t> </a:t>
            </a:r>
            <a:r>
              <a:rPr sz="1050" b="1" dirty="0" err="1" smtClean="0">
                <a:solidFill>
                  <a:srgbClr val="221815"/>
                </a:solidFill>
                <a:latin typeface="Yu Gothic UI" panose="020B0500000000000000" pitchFamily="50" charset="-128"/>
                <a:ea typeface="Yu Gothic UI" panose="020B0500000000000000" pitchFamily="50" charset="-128"/>
                <a:cs typeface="Microsoft YaHei"/>
              </a:rPr>
              <a:t>保証料の領収</a:t>
            </a:r>
            <a:r>
              <a:rPr lang="ja-JP" altLang="en-US" sz="1050" b="1" dirty="0" smtClean="0">
                <a:solidFill>
                  <a:srgbClr val="221815"/>
                </a:solidFill>
                <a:latin typeface="Yu Gothic UI" panose="020B0500000000000000" pitchFamily="50" charset="-128"/>
                <a:ea typeface="Yu Gothic UI" panose="020B0500000000000000" pitchFamily="50" charset="-128"/>
                <a:cs typeface="Microsoft YaHei"/>
              </a:rPr>
              <a:t>証</a:t>
            </a:r>
            <a:r>
              <a:rPr sz="1050" b="1" dirty="0" err="1" smtClean="0">
                <a:solidFill>
                  <a:srgbClr val="221815"/>
                </a:solidFill>
                <a:latin typeface="Yu Gothic UI" panose="020B0500000000000000" pitchFamily="50" charset="-128"/>
                <a:ea typeface="Yu Gothic UI" panose="020B0500000000000000" pitchFamily="50" charset="-128"/>
                <a:cs typeface="Microsoft YaHei"/>
              </a:rPr>
              <a:t>や計算書も電子化されますか</a:t>
            </a:r>
            <a:r>
              <a:rPr sz="1050" b="1" dirty="0">
                <a:solidFill>
                  <a:srgbClr val="221815"/>
                </a:solidFill>
                <a:latin typeface="Yu Gothic UI" panose="020B0500000000000000" pitchFamily="50" charset="-128"/>
                <a:ea typeface="Yu Gothic UI" panose="020B0500000000000000" pitchFamily="50" charset="-128"/>
                <a:cs typeface="Microsoft YaHei"/>
              </a:rPr>
              <a:t>？</a:t>
            </a:r>
            <a:endParaRPr sz="1050" dirty="0">
              <a:latin typeface="Yu Gothic UI" panose="020B0500000000000000" pitchFamily="50" charset="-128"/>
              <a:ea typeface="Yu Gothic UI" panose="020B0500000000000000" pitchFamily="50" charset="-128"/>
              <a:cs typeface="Microsoft YaHei"/>
            </a:endParaRPr>
          </a:p>
        </p:txBody>
      </p:sp>
      <p:sp>
        <p:nvSpPr>
          <p:cNvPr id="15" name="object 15"/>
          <p:cNvSpPr txBox="1"/>
          <p:nvPr/>
        </p:nvSpPr>
        <p:spPr>
          <a:xfrm>
            <a:off x="543599" y="2044797"/>
            <a:ext cx="6471285" cy="280800"/>
          </a:xfrm>
          <a:prstGeom prst="rect">
            <a:avLst/>
          </a:prstGeom>
          <a:ln w="7200">
            <a:solidFill>
              <a:srgbClr val="000000"/>
            </a:solidFill>
          </a:ln>
        </p:spPr>
        <p:txBody>
          <a:bodyPr vert="horz" wrap="square" lIns="0" tIns="57150" rIns="0" bIns="0" rtlCol="0">
            <a:noAutofit/>
          </a:bodyPr>
          <a:lstStyle/>
          <a:p>
            <a:pPr marL="71755">
              <a:lnSpc>
                <a:spcPct val="100000"/>
              </a:lnSpc>
              <a:spcBef>
                <a:spcPts val="450"/>
              </a:spcBef>
            </a:pPr>
            <a:r>
              <a:rPr lang="ja-JP" altLang="en-US" sz="1050" dirty="0" smtClean="0">
                <a:solidFill>
                  <a:srgbClr val="221815"/>
                </a:solidFill>
                <a:latin typeface="Yu Gothic UI" panose="020B0500000000000000" pitchFamily="50" charset="-128"/>
                <a:ea typeface="Yu Gothic UI" panose="020B0500000000000000" pitchFamily="50" charset="-128"/>
                <a:cs typeface="SimSun"/>
              </a:rPr>
              <a:t>計算書は電子化していますが、領収証は</a:t>
            </a:r>
            <a:r>
              <a:rPr sz="1050" dirty="0" err="1" smtClean="0">
                <a:solidFill>
                  <a:srgbClr val="221815"/>
                </a:solidFill>
                <a:latin typeface="Yu Gothic UI" panose="020B0500000000000000" pitchFamily="50" charset="-128"/>
                <a:ea typeface="Yu Gothic UI" panose="020B0500000000000000" pitchFamily="50" charset="-128"/>
                <a:cs typeface="SimSun"/>
              </a:rPr>
              <a:t>引き続き書面にてお渡しします</a:t>
            </a:r>
            <a:r>
              <a:rPr sz="1050" dirty="0">
                <a:solidFill>
                  <a:srgbClr val="221815"/>
                </a:solidFill>
                <a:latin typeface="Yu Gothic UI" panose="020B0500000000000000" pitchFamily="50" charset="-128"/>
                <a:ea typeface="Yu Gothic UI" panose="020B0500000000000000" pitchFamily="50" charset="-128"/>
                <a:cs typeface="SimSun"/>
              </a:rPr>
              <a:t>。</a:t>
            </a:r>
            <a:endParaRPr sz="1050" dirty="0">
              <a:latin typeface="Yu Gothic UI" panose="020B0500000000000000" pitchFamily="50" charset="-128"/>
              <a:ea typeface="Yu Gothic UI" panose="020B0500000000000000" pitchFamily="50" charset="-128"/>
              <a:cs typeface="SimSun"/>
            </a:endParaRPr>
          </a:p>
        </p:txBody>
      </p:sp>
      <p:sp>
        <p:nvSpPr>
          <p:cNvPr id="16" name="object 16"/>
          <p:cNvSpPr txBox="1"/>
          <p:nvPr/>
        </p:nvSpPr>
        <p:spPr>
          <a:xfrm>
            <a:off x="543599" y="2403000"/>
            <a:ext cx="6471285" cy="280800"/>
          </a:xfrm>
          <a:prstGeom prst="rect">
            <a:avLst/>
          </a:prstGeom>
          <a:solidFill>
            <a:srgbClr val="EBD6DF"/>
          </a:solidFill>
          <a:ln w="7200">
            <a:solidFill>
              <a:srgbClr val="000000"/>
            </a:solidFill>
          </a:ln>
        </p:spPr>
        <p:txBody>
          <a:bodyPr vert="horz" wrap="square" lIns="0" tIns="57150" rIns="0" bIns="0" rtlCol="0">
            <a:noAutofit/>
          </a:bodyPr>
          <a:lstStyle/>
          <a:p>
            <a:pPr marL="71755">
              <a:lnSpc>
                <a:spcPct val="100000"/>
              </a:lnSpc>
              <a:spcBef>
                <a:spcPts val="450"/>
              </a:spcBef>
            </a:pPr>
            <a:r>
              <a:rPr sz="1050" b="1" dirty="0">
                <a:solidFill>
                  <a:srgbClr val="221815"/>
                </a:solidFill>
                <a:latin typeface="Yu Gothic UI" panose="020B0500000000000000" pitchFamily="50" charset="-128"/>
                <a:ea typeface="Yu Gothic UI" panose="020B0500000000000000" pitchFamily="50" charset="-128"/>
                <a:cs typeface="Microsoft YaHei"/>
              </a:rPr>
              <a:t>Q3</a:t>
            </a:r>
            <a:r>
              <a:rPr sz="1050" b="1" dirty="0" smtClean="0">
                <a:solidFill>
                  <a:srgbClr val="221815"/>
                </a:solidFill>
                <a:latin typeface="Yu Gothic UI" panose="020B0500000000000000" pitchFamily="50" charset="-128"/>
                <a:ea typeface="Yu Gothic UI" panose="020B0500000000000000" pitchFamily="50" charset="-128"/>
                <a:cs typeface="Microsoft YaHei"/>
              </a:rPr>
              <a:t>.</a:t>
            </a:r>
            <a:r>
              <a:rPr lang="en-US" sz="1050" b="1" dirty="0" smtClean="0">
                <a:solidFill>
                  <a:srgbClr val="221815"/>
                </a:solidFill>
                <a:latin typeface="Yu Gothic UI" panose="020B0500000000000000" pitchFamily="50" charset="-128"/>
                <a:ea typeface="Yu Gothic UI" panose="020B0500000000000000" pitchFamily="50" charset="-128"/>
                <a:cs typeface="Microsoft YaHei"/>
              </a:rPr>
              <a:t> </a:t>
            </a:r>
            <a:r>
              <a:rPr sz="1050" b="1" dirty="0" err="1" smtClean="0">
                <a:solidFill>
                  <a:srgbClr val="221815"/>
                </a:solidFill>
                <a:latin typeface="Yu Gothic UI" panose="020B0500000000000000" pitchFamily="50" charset="-128"/>
                <a:ea typeface="Yu Gothic UI" panose="020B0500000000000000" pitchFamily="50" charset="-128"/>
                <a:cs typeface="Microsoft YaHei"/>
              </a:rPr>
              <a:t>電子保証の利用にあたり</a:t>
            </a:r>
            <a:r>
              <a:rPr sz="1050" b="1" dirty="0" err="1">
                <a:solidFill>
                  <a:srgbClr val="221815"/>
                </a:solidFill>
                <a:latin typeface="Yu Gothic UI" panose="020B0500000000000000" pitchFamily="50" charset="-128"/>
                <a:ea typeface="Yu Gothic UI" panose="020B0500000000000000" pitchFamily="50" charset="-128"/>
                <a:cs typeface="Microsoft YaHei"/>
              </a:rPr>
              <a:t>、保証料以外に発生する費用はありますか</a:t>
            </a:r>
            <a:r>
              <a:rPr sz="1050" b="1" dirty="0">
                <a:solidFill>
                  <a:srgbClr val="221815"/>
                </a:solidFill>
                <a:latin typeface="Yu Gothic UI" panose="020B0500000000000000" pitchFamily="50" charset="-128"/>
                <a:ea typeface="Yu Gothic UI" panose="020B0500000000000000" pitchFamily="50" charset="-128"/>
                <a:cs typeface="Microsoft YaHei"/>
              </a:rPr>
              <a:t>？</a:t>
            </a:r>
            <a:endParaRPr sz="1050" dirty="0">
              <a:latin typeface="Yu Gothic UI" panose="020B0500000000000000" pitchFamily="50" charset="-128"/>
              <a:ea typeface="Yu Gothic UI" panose="020B0500000000000000" pitchFamily="50" charset="-128"/>
              <a:cs typeface="Microsoft YaHei"/>
            </a:endParaRPr>
          </a:p>
        </p:txBody>
      </p:sp>
      <p:sp>
        <p:nvSpPr>
          <p:cNvPr id="17" name="object 17"/>
          <p:cNvSpPr txBox="1"/>
          <p:nvPr/>
        </p:nvSpPr>
        <p:spPr>
          <a:xfrm>
            <a:off x="543599" y="2682000"/>
            <a:ext cx="6471285" cy="280800"/>
          </a:xfrm>
          <a:prstGeom prst="rect">
            <a:avLst/>
          </a:prstGeom>
          <a:ln w="7200">
            <a:solidFill>
              <a:srgbClr val="000000"/>
            </a:solidFill>
          </a:ln>
        </p:spPr>
        <p:txBody>
          <a:bodyPr vert="horz" wrap="square" lIns="0" tIns="57150" rIns="0" bIns="0" rtlCol="0">
            <a:noAutofit/>
          </a:bodyPr>
          <a:lstStyle/>
          <a:p>
            <a:pPr marL="71755">
              <a:lnSpc>
                <a:spcPct val="100000"/>
              </a:lnSpc>
              <a:spcBef>
                <a:spcPts val="450"/>
              </a:spcBef>
            </a:pPr>
            <a:r>
              <a:rPr sz="1050" dirty="0">
                <a:solidFill>
                  <a:srgbClr val="221815"/>
                </a:solidFill>
                <a:latin typeface="Yu Gothic UI" panose="020B0500000000000000" pitchFamily="50" charset="-128"/>
                <a:ea typeface="Yu Gothic UI" panose="020B0500000000000000" pitchFamily="50" charset="-128"/>
                <a:cs typeface="SimSun"/>
              </a:rPr>
              <a:t>保証料以外に追加費用は発生しません。</a:t>
            </a:r>
            <a:endParaRPr sz="1050" dirty="0">
              <a:latin typeface="Yu Gothic UI" panose="020B0500000000000000" pitchFamily="50" charset="-128"/>
              <a:ea typeface="Yu Gothic UI" panose="020B0500000000000000" pitchFamily="50" charset="-128"/>
              <a:cs typeface="SimSun"/>
            </a:endParaRPr>
          </a:p>
        </p:txBody>
      </p:sp>
      <p:grpSp>
        <p:nvGrpSpPr>
          <p:cNvPr id="18" name="object 18"/>
          <p:cNvGrpSpPr/>
          <p:nvPr/>
        </p:nvGrpSpPr>
        <p:grpSpPr>
          <a:xfrm>
            <a:off x="539998" y="3040202"/>
            <a:ext cx="6478270" cy="723900"/>
            <a:chOff x="539998" y="3040202"/>
            <a:chExt cx="6478270" cy="723900"/>
          </a:xfrm>
        </p:grpSpPr>
        <p:sp>
          <p:nvSpPr>
            <p:cNvPr id="19" name="object 19"/>
            <p:cNvSpPr/>
            <p:nvPr/>
          </p:nvSpPr>
          <p:spPr>
            <a:xfrm>
              <a:off x="543598" y="3040202"/>
              <a:ext cx="6471285" cy="279400"/>
            </a:xfrm>
            <a:custGeom>
              <a:avLst/>
              <a:gdLst/>
              <a:ahLst/>
              <a:cxnLst/>
              <a:rect l="l" t="t" r="r" b="b"/>
              <a:pathLst>
                <a:path w="6471284" h="279400">
                  <a:moveTo>
                    <a:pt x="6471005" y="0"/>
                  </a:moveTo>
                  <a:lnTo>
                    <a:pt x="0" y="0"/>
                  </a:lnTo>
                  <a:lnTo>
                    <a:pt x="0" y="279006"/>
                  </a:lnTo>
                  <a:lnTo>
                    <a:pt x="6471005" y="279006"/>
                  </a:lnTo>
                  <a:lnTo>
                    <a:pt x="6471005" y="0"/>
                  </a:lnTo>
                  <a:close/>
                </a:path>
              </a:pathLst>
            </a:custGeom>
            <a:solidFill>
              <a:srgbClr val="CCCDE3"/>
            </a:solidFill>
          </p:spPr>
          <p:txBody>
            <a:bodyPr wrap="square" lIns="0" tIns="0" rIns="0" bIns="0" rtlCol="0"/>
            <a:lstStyle/>
            <a:p>
              <a:endParaRPr/>
            </a:p>
          </p:txBody>
        </p:sp>
        <p:sp>
          <p:nvSpPr>
            <p:cNvPr id="20" name="object 20"/>
            <p:cNvSpPr/>
            <p:nvPr/>
          </p:nvSpPr>
          <p:spPr>
            <a:xfrm>
              <a:off x="543599" y="3043796"/>
              <a:ext cx="0" cy="272415"/>
            </a:xfrm>
            <a:custGeom>
              <a:avLst/>
              <a:gdLst/>
              <a:ahLst/>
              <a:cxnLst/>
              <a:rect l="l" t="t" r="r" b="b"/>
              <a:pathLst>
                <a:path h="272414">
                  <a:moveTo>
                    <a:pt x="0" y="271805"/>
                  </a:moveTo>
                  <a:lnTo>
                    <a:pt x="0" y="0"/>
                  </a:lnTo>
                </a:path>
              </a:pathLst>
            </a:custGeom>
            <a:ln w="7200">
              <a:solidFill>
                <a:srgbClr val="000000"/>
              </a:solidFill>
            </a:ln>
          </p:spPr>
          <p:txBody>
            <a:bodyPr wrap="square" lIns="0" tIns="0" rIns="0" bIns="0" rtlCol="0"/>
            <a:lstStyle/>
            <a:p>
              <a:endParaRPr/>
            </a:p>
          </p:txBody>
        </p:sp>
        <p:sp>
          <p:nvSpPr>
            <p:cNvPr id="21" name="object 21"/>
            <p:cNvSpPr/>
            <p:nvPr/>
          </p:nvSpPr>
          <p:spPr>
            <a:xfrm>
              <a:off x="7014599" y="3043796"/>
              <a:ext cx="0" cy="272415"/>
            </a:xfrm>
            <a:custGeom>
              <a:avLst/>
              <a:gdLst/>
              <a:ahLst/>
              <a:cxnLst/>
              <a:rect l="l" t="t" r="r" b="b"/>
              <a:pathLst>
                <a:path h="272414">
                  <a:moveTo>
                    <a:pt x="0" y="271805"/>
                  </a:moveTo>
                  <a:lnTo>
                    <a:pt x="0" y="0"/>
                  </a:lnTo>
                </a:path>
              </a:pathLst>
            </a:custGeom>
            <a:ln w="7200">
              <a:solidFill>
                <a:srgbClr val="000000"/>
              </a:solidFill>
            </a:ln>
          </p:spPr>
          <p:txBody>
            <a:bodyPr wrap="square" lIns="0" tIns="0" rIns="0" bIns="0" rtlCol="0"/>
            <a:lstStyle/>
            <a:p>
              <a:endParaRPr/>
            </a:p>
          </p:txBody>
        </p:sp>
        <p:sp>
          <p:nvSpPr>
            <p:cNvPr id="22" name="object 22"/>
            <p:cNvSpPr/>
            <p:nvPr/>
          </p:nvSpPr>
          <p:spPr>
            <a:xfrm>
              <a:off x="540000" y="3319202"/>
              <a:ext cx="6478270" cy="0"/>
            </a:xfrm>
            <a:custGeom>
              <a:avLst/>
              <a:gdLst/>
              <a:ahLst/>
              <a:cxnLst/>
              <a:rect l="l" t="t" r="r" b="b"/>
              <a:pathLst>
                <a:path w="6478270">
                  <a:moveTo>
                    <a:pt x="0" y="0"/>
                  </a:moveTo>
                  <a:lnTo>
                    <a:pt x="6478193" y="0"/>
                  </a:lnTo>
                </a:path>
              </a:pathLst>
            </a:custGeom>
            <a:ln w="7200">
              <a:solidFill>
                <a:srgbClr val="000000"/>
              </a:solidFill>
            </a:ln>
          </p:spPr>
          <p:txBody>
            <a:bodyPr wrap="square" lIns="0" tIns="0" rIns="0" bIns="0" rtlCol="0"/>
            <a:lstStyle/>
            <a:p>
              <a:endParaRPr/>
            </a:p>
          </p:txBody>
        </p:sp>
        <p:sp>
          <p:nvSpPr>
            <p:cNvPr id="23" name="object 23"/>
            <p:cNvSpPr/>
            <p:nvPr/>
          </p:nvSpPr>
          <p:spPr>
            <a:xfrm>
              <a:off x="543599" y="3322809"/>
              <a:ext cx="0" cy="434340"/>
            </a:xfrm>
            <a:custGeom>
              <a:avLst/>
              <a:gdLst/>
              <a:ahLst/>
              <a:cxnLst/>
              <a:rect l="l" t="t" r="r" b="b"/>
              <a:pathLst>
                <a:path h="434339">
                  <a:moveTo>
                    <a:pt x="0" y="433793"/>
                  </a:moveTo>
                  <a:lnTo>
                    <a:pt x="0" y="0"/>
                  </a:lnTo>
                </a:path>
              </a:pathLst>
            </a:custGeom>
            <a:ln w="7200">
              <a:solidFill>
                <a:srgbClr val="000000"/>
              </a:solidFill>
            </a:ln>
          </p:spPr>
          <p:txBody>
            <a:bodyPr wrap="square" lIns="0" tIns="0" rIns="0" bIns="0" rtlCol="0"/>
            <a:lstStyle/>
            <a:p>
              <a:endParaRPr/>
            </a:p>
          </p:txBody>
        </p:sp>
        <p:sp>
          <p:nvSpPr>
            <p:cNvPr id="24" name="object 24"/>
            <p:cNvSpPr/>
            <p:nvPr/>
          </p:nvSpPr>
          <p:spPr>
            <a:xfrm>
              <a:off x="7014599" y="3322809"/>
              <a:ext cx="0" cy="434340"/>
            </a:xfrm>
            <a:custGeom>
              <a:avLst/>
              <a:gdLst/>
              <a:ahLst/>
              <a:cxnLst/>
              <a:rect l="l" t="t" r="r" b="b"/>
              <a:pathLst>
                <a:path h="434339">
                  <a:moveTo>
                    <a:pt x="0" y="433793"/>
                  </a:moveTo>
                  <a:lnTo>
                    <a:pt x="0" y="0"/>
                  </a:lnTo>
                </a:path>
              </a:pathLst>
            </a:custGeom>
            <a:ln w="7200">
              <a:solidFill>
                <a:srgbClr val="000000"/>
              </a:solidFill>
            </a:ln>
          </p:spPr>
          <p:txBody>
            <a:bodyPr wrap="square" lIns="0" tIns="0" rIns="0" bIns="0" rtlCol="0"/>
            <a:lstStyle/>
            <a:p>
              <a:endParaRPr/>
            </a:p>
          </p:txBody>
        </p:sp>
        <p:sp>
          <p:nvSpPr>
            <p:cNvPr id="25" name="object 25"/>
            <p:cNvSpPr/>
            <p:nvPr/>
          </p:nvSpPr>
          <p:spPr>
            <a:xfrm>
              <a:off x="540000" y="3760202"/>
              <a:ext cx="6478270" cy="0"/>
            </a:xfrm>
            <a:custGeom>
              <a:avLst/>
              <a:gdLst/>
              <a:ahLst/>
              <a:cxnLst/>
              <a:rect l="l" t="t" r="r" b="b"/>
              <a:pathLst>
                <a:path w="6478270">
                  <a:moveTo>
                    <a:pt x="0" y="0"/>
                  </a:moveTo>
                  <a:lnTo>
                    <a:pt x="6478193" y="0"/>
                  </a:lnTo>
                </a:path>
              </a:pathLst>
            </a:custGeom>
            <a:ln w="7200">
              <a:solidFill>
                <a:srgbClr val="000000"/>
              </a:solidFill>
            </a:ln>
          </p:spPr>
          <p:txBody>
            <a:bodyPr wrap="square" lIns="0" tIns="0" rIns="0" bIns="0" rtlCol="0"/>
            <a:lstStyle/>
            <a:p>
              <a:endParaRPr/>
            </a:p>
          </p:txBody>
        </p:sp>
      </p:grpSp>
      <p:sp>
        <p:nvSpPr>
          <p:cNvPr id="26" name="object 26"/>
          <p:cNvSpPr txBox="1"/>
          <p:nvPr/>
        </p:nvSpPr>
        <p:spPr>
          <a:xfrm>
            <a:off x="543599" y="3040201"/>
            <a:ext cx="6471285" cy="280800"/>
          </a:xfrm>
          <a:prstGeom prst="rect">
            <a:avLst/>
          </a:prstGeom>
          <a:solidFill>
            <a:srgbClr val="CCCDE3"/>
          </a:solidFill>
          <a:ln w="7200">
            <a:solidFill>
              <a:srgbClr val="000000"/>
            </a:solidFill>
          </a:ln>
        </p:spPr>
        <p:txBody>
          <a:bodyPr vert="horz" wrap="square" lIns="0" tIns="57150" rIns="0" bIns="0" rtlCol="0">
            <a:noAutofit/>
          </a:bodyPr>
          <a:lstStyle/>
          <a:p>
            <a:pPr marL="71755">
              <a:lnSpc>
                <a:spcPct val="100000"/>
              </a:lnSpc>
              <a:spcBef>
                <a:spcPts val="450"/>
              </a:spcBef>
            </a:pPr>
            <a:r>
              <a:rPr sz="1050" b="1" dirty="0">
                <a:solidFill>
                  <a:srgbClr val="221815"/>
                </a:solidFill>
                <a:latin typeface="Yu Gothic UI" panose="020B0500000000000000" pitchFamily="50" charset="-128"/>
                <a:ea typeface="Yu Gothic UI" panose="020B0500000000000000" pitchFamily="50" charset="-128"/>
                <a:cs typeface="Microsoft YaHei"/>
              </a:rPr>
              <a:t>Q4</a:t>
            </a:r>
            <a:r>
              <a:rPr sz="1050" b="1" spc="-65" dirty="0" smtClean="0">
                <a:solidFill>
                  <a:srgbClr val="221815"/>
                </a:solidFill>
                <a:latin typeface="Yu Gothic UI" panose="020B0500000000000000" pitchFamily="50" charset="-128"/>
                <a:ea typeface="Yu Gothic UI" panose="020B0500000000000000" pitchFamily="50" charset="-128"/>
                <a:cs typeface="Microsoft YaHei"/>
              </a:rPr>
              <a:t>.</a:t>
            </a:r>
            <a:r>
              <a:rPr lang="ja-JP" altLang="en-US" sz="1050" b="1" spc="-65" dirty="0">
                <a:solidFill>
                  <a:srgbClr val="221815"/>
                </a:solidFill>
                <a:latin typeface="Yu Gothic UI" panose="020B0500000000000000" pitchFamily="50" charset="-128"/>
                <a:ea typeface="Yu Gothic UI" panose="020B0500000000000000" pitchFamily="50" charset="-128"/>
                <a:cs typeface="Microsoft YaHei"/>
              </a:rPr>
              <a:t> </a:t>
            </a:r>
            <a:r>
              <a:rPr lang="ja-JP" altLang="en-US" sz="1050" b="1" spc="-65" dirty="0" smtClean="0">
                <a:solidFill>
                  <a:srgbClr val="221815"/>
                </a:solidFill>
                <a:latin typeface="Yu Gothic UI" panose="020B0500000000000000" pitchFamily="50" charset="-128"/>
                <a:ea typeface="Yu Gothic UI" panose="020B0500000000000000" pitchFamily="50" charset="-128"/>
                <a:cs typeface="Microsoft YaHei"/>
              </a:rPr>
              <a:t> </a:t>
            </a:r>
            <a:r>
              <a:rPr sz="1050" b="1" dirty="0" err="1" smtClean="0">
                <a:solidFill>
                  <a:srgbClr val="221815"/>
                </a:solidFill>
                <a:latin typeface="Yu Gothic UI" panose="020B0500000000000000" pitchFamily="50" charset="-128"/>
                <a:ea typeface="Yu Gothic UI" panose="020B0500000000000000" pitchFamily="50" charset="-128"/>
                <a:cs typeface="Microsoft YaHei"/>
              </a:rPr>
              <a:t>電子保証を選択した場合</a:t>
            </a:r>
            <a:r>
              <a:rPr sz="1050" b="1" dirty="0" err="1">
                <a:solidFill>
                  <a:srgbClr val="221815"/>
                </a:solidFill>
                <a:latin typeface="Yu Gothic UI" panose="020B0500000000000000" pitchFamily="50" charset="-128"/>
                <a:ea typeface="Yu Gothic UI" panose="020B0500000000000000" pitchFamily="50" charset="-128"/>
                <a:cs typeface="Microsoft YaHei"/>
              </a:rPr>
              <a:t>、発注者に保証証書を提出するまでの日数は従来より短縮されるのでしょうか</a:t>
            </a:r>
            <a:r>
              <a:rPr sz="1050" b="1" dirty="0">
                <a:solidFill>
                  <a:srgbClr val="221815"/>
                </a:solidFill>
                <a:latin typeface="Yu Gothic UI" panose="020B0500000000000000" pitchFamily="50" charset="-128"/>
                <a:ea typeface="Yu Gothic UI" panose="020B0500000000000000" pitchFamily="50" charset="-128"/>
                <a:cs typeface="Microsoft YaHei"/>
              </a:rPr>
              <a:t>？</a:t>
            </a:r>
            <a:endParaRPr sz="1050" dirty="0">
              <a:latin typeface="Yu Gothic UI" panose="020B0500000000000000" pitchFamily="50" charset="-128"/>
              <a:ea typeface="Yu Gothic UI" panose="020B0500000000000000" pitchFamily="50" charset="-128"/>
              <a:cs typeface="Microsoft YaHei"/>
            </a:endParaRPr>
          </a:p>
        </p:txBody>
      </p:sp>
      <p:sp>
        <p:nvSpPr>
          <p:cNvPr id="27" name="object 27"/>
          <p:cNvSpPr txBox="1"/>
          <p:nvPr/>
        </p:nvSpPr>
        <p:spPr>
          <a:xfrm>
            <a:off x="543599" y="3831783"/>
            <a:ext cx="6471285" cy="280800"/>
          </a:xfrm>
          <a:prstGeom prst="rect">
            <a:avLst/>
          </a:prstGeom>
          <a:solidFill>
            <a:srgbClr val="EBD6DF"/>
          </a:solidFill>
          <a:ln w="7200">
            <a:solidFill>
              <a:srgbClr val="000000"/>
            </a:solidFill>
          </a:ln>
        </p:spPr>
        <p:txBody>
          <a:bodyPr vert="horz" wrap="square" lIns="0" tIns="55244" rIns="0" bIns="0" rtlCol="0">
            <a:noAutofit/>
          </a:bodyPr>
          <a:lstStyle/>
          <a:p>
            <a:pPr marL="320675" marR="64135" indent="-249554">
              <a:lnSpc>
                <a:spcPct val="101200"/>
              </a:lnSpc>
              <a:spcBef>
                <a:spcPts val="434"/>
              </a:spcBef>
            </a:pPr>
            <a:r>
              <a:rPr sz="1050" b="1" dirty="0">
                <a:solidFill>
                  <a:srgbClr val="221815"/>
                </a:solidFill>
                <a:latin typeface="Yu Gothic UI" panose="020B0500000000000000" pitchFamily="50" charset="-128"/>
                <a:ea typeface="Yu Gothic UI" panose="020B0500000000000000" pitchFamily="50" charset="-128"/>
                <a:cs typeface="Microsoft YaHei"/>
              </a:rPr>
              <a:t>Q5. 電子保証をした工事について変更の保証証書が必要となりました。紙の保証証書を選択することは可能でしょうか？</a:t>
            </a:r>
            <a:endParaRPr sz="1050" dirty="0">
              <a:latin typeface="Yu Gothic UI" panose="020B0500000000000000" pitchFamily="50" charset="-128"/>
              <a:ea typeface="Yu Gothic UI" panose="020B0500000000000000" pitchFamily="50" charset="-128"/>
              <a:cs typeface="Microsoft YaHei"/>
            </a:endParaRPr>
          </a:p>
        </p:txBody>
      </p:sp>
      <p:sp>
        <p:nvSpPr>
          <p:cNvPr id="28" name="object 28"/>
          <p:cNvSpPr txBox="1"/>
          <p:nvPr/>
        </p:nvSpPr>
        <p:spPr>
          <a:xfrm>
            <a:off x="543599" y="4116572"/>
            <a:ext cx="6471285" cy="280800"/>
          </a:xfrm>
          <a:prstGeom prst="rect">
            <a:avLst/>
          </a:prstGeom>
          <a:ln w="7200">
            <a:solidFill>
              <a:srgbClr val="000000"/>
            </a:solidFill>
          </a:ln>
        </p:spPr>
        <p:txBody>
          <a:bodyPr vert="horz" wrap="square" lIns="0" tIns="57150" rIns="0" bIns="0" rtlCol="0">
            <a:noAutofit/>
          </a:bodyPr>
          <a:lstStyle/>
          <a:p>
            <a:pPr marL="71120">
              <a:lnSpc>
                <a:spcPct val="100000"/>
              </a:lnSpc>
              <a:spcBef>
                <a:spcPts val="450"/>
              </a:spcBef>
            </a:pPr>
            <a:r>
              <a:rPr sz="1050" dirty="0">
                <a:solidFill>
                  <a:srgbClr val="221815"/>
                </a:solidFill>
                <a:latin typeface="Yu Gothic UI" panose="020B0500000000000000" pitchFamily="50" charset="-128"/>
                <a:ea typeface="Yu Gothic UI" panose="020B0500000000000000" pitchFamily="50" charset="-128"/>
                <a:cs typeface="SimSun"/>
              </a:rPr>
              <a:t>同じ保証契約において、電子証書と紙の保証証書は混在できません。</a:t>
            </a:r>
            <a:endParaRPr sz="1050" dirty="0">
              <a:latin typeface="Yu Gothic UI" panose="020B0500000000000000" pitchFamily="50" charset="-128"/>
              <a:ea typeface="Yu Gothic UI" panose="020B0500000000000000" pitchFamily="50" charset="-128"/>
              <a:cs typeface="SimSun"/>
            </a:endParaRPr>
          </a:p>
        </p:txBody>
      </p:sp>
      <p:sp>
        <p:nvSpPr>
          <p:cNvPr id="29" name="object 29"/>
          <p:cNvSpPr txBox="1"/>
          <p:nvPr/>
        </p:nvSpPr>
        <p:spPr>
          <a:xfrm>
            <a:off x="543599" y="4474771"/>
            <a:ext cx="6471285" cy="280800"/>
          </a:xfrm>
          <a:prstGeom prst="rect">
            <a:avLst/>
          </a:prstGeom>
          <a:solidFill>
            <a:srgbClr val="CCCDE3"/>
          </a:solidFill>
          <a:ln w="7200">
            <a:solidFill>
              <a:srgbClr val="000000"/>
            </a:solidFill>
          </a:ln>
        </p:spPr>
        <p:txBody>
          <a:bodyPr vert="horz" wrap="square" lIns="0" tIns="57150" rIns="0" bIns="0" rtlCol="0">
            <a:noAutofit/>
          </a:bodyPr>
          <a:lstStyle/>
          <a:p>
            <a:pPr marL="71755">
              <a:lnSpc>
                <a:spcPct val="100000"/>
              </a:lnSpc>
              <a:spcBef>
                <a:spcPts val="450"/>
              </a:spcBef>
            </a:pPr>
            <a:r>
              <a:rPr sz="1050" b="1" dirty="0">
                <a:solidFill>
                  <a:srgbClr val="221815"/>
                </a:solidFill>
                <a:latin typeface="Yu Gothic UI" panose="020B0500000000000000" pitchFamily="50" charset="-128"/>
                <a:ea typeface="Yu Gothic UI" panose="020B0500000000000000" pitchFamily="50" charset="-128"/>
                <a:cs typeface="Microsoft YaHei"/>
              </a:rPr>
              <a:t>Q6</a:t>
            </a:r>
            <a:r>
              <a:rPr sz="1050" b="1" dirty="0" smtClean="0">
                <a:solidFill>
                  <a:srgbClr val="221815"/>
                </a:solidFill>
                <a:latin typeface="Yu Gothic UI" panose="020B0500000000000000" pitchFamily="50" charset="-128"/>
                <a:ea typeface="Yu Gothic UI" panose="020B0500000000000000" pitchFamily="50" charset="-128"/>
                <a:cs typeface="Microsoft YaHei"/>
              </a:rPr>
              <a:t>.</a:t>
            </a:r>
            <a:r>
              <a:rPr lang="en-US" sz="1050" b="1" dirty="0" smtClean="0">
                <a:solidFill>
                  <a:srgbClr val="221815"/>
                </a:solidFill>
                <a:latin typeface="Yu Gothic UI" panose="020B0500000000000000" pitchFamily="50" charset="-128"/>
                <a:ea typeface="Yu Gothic UI" panose="020B0500000000000000" pitchFamily="50" charset="-128"/>
                <a:cs typeface="Microsoft YaHei"/>
              </a:rPr>
              <a:t> </a:t>
            </a:r>
            <a:r>
              <a:rPr sz="1050" b="1" dirty="0" err="1" smtClean="0">
                <a:solidFill>
                  <a:srgbClr val="221815"/>
                </a:solidFill>
                <a:latin typeface="Yu Gothic UI" panose="020B0500000000000000" pitchFamily="50" charset="-128"/>
                <a:ea typeface="Yu Gothic UI" panose="020B0500000000000000" pitchFamily="50" charset="-128"/>
                <a:cs typeface="Microsoft YaHei"/>
              </a:rPr>
              <a:t>同一の工事で</a:t>
            </a:r>
            <a:r>
              <a:rPr sz="1050" b="1" dirty="0" err="1">
                <a:solidFill>
                  <a:srgbClr val="221815"/>
                </a:solidFill>
                <a:latin typeface="Yu Gothic UI" panose="020B0500000000000000" pitchFamily="50" charset="-128"/>
                <a:ea typeface="Yu Gothic UI" panose="020B0500000000000000" pitchFamily="50" charset="-128"/>
                <a:cs typeface="Microsoft YaHei"/>
              </a:rPr>
              <a:t>、前払金保証は電子証書、契約保証は紙の保証証書といった保証申込みは可能でしょうか</a:t>
            </a:r>
            <a:r>
              <a:rPr sz="1050" b="1" dirty="0">
                <a:solidFill>
                  <a:srgbClr val="221815"/>
                </a:solidFill>
                <a:latin typeface="Yu Gothic UI" panose="020B0500000000000000" pitchFamily="50" charset="-128"/>
                <a:ea typeface="Yu Gothic UI" panose="020B0500000000000000" pitchFamily="50" charset="-128"/>
                <a:cs typeface="Microsoft YaHei"/>
              </a:rPr>
              <a:t>？</a:t>
            </a:r>
            <a:endParaRPr sz="1050" dirty="0">
              <a:latin typeface="Yu Gothic UI" panose="020B0500000000000000" pitchFamily="50" charset="-128"/>
              <a:ea typeface="Yu Gothic UI" panose="020B0500000000000000" pitchFamily="50" charset="-128"/>
              <a:cs typeface="Microsoft YaHei"/>
            </a:endParaRPr>
          </a:p>
        </p:txBody>
      </p:sp>
      <p:sp>
        <p:nvSpPr>
          <p:cNvPr id="30" name="object 30"/>
          <p:cNvSpPr txBox="1"/>
          <p:nvPr/>
        </p:nvSpPr>
        <p:spPr>
          <a:xfrm>
            <a:off x="543599" y="4753771"/>
            <a:ext cx="6471285" cy="280800"/>
          </a:xfrm>
          <a:prstGeom prst="rect">
            <a:avLst/>
          </a:prstGeom>
          <a:ln w="7200">
            <a:solidFill>
              <a:srgbClr val="000000"/>
            </a:solidFill>
          </a:ln>
        </p:spPr>
        <p:txBody>
          <a:bodyPr vert="horz" wrap="square" lIns="0" tIns="57150" rIns="0" bIns="0" rtlCol="0">
            <a:noAutofit/>
          </a:bodyPr>
          <a:lstStyle/>
          <a:p>
            <a:pPr marL="71120">
              <a:lnSpc>
                <a:spcPct val="100000"/>
              </a:lnSpc>
              <a:spcBef>
                <a:spcPts val="450"/>
              </a:spcBef>
            </a:pPr>
            <a:r>
              <a:rPr sz="1050" dirty="0">
                <a:solidFill>
                  <a:srgbClr val="221815"/>
                </a:solidFill>
                <a:latin typeface="Yu Gothic UI" panose="020B0500000000000000" pitchFamily="50" charset="-128"/>
                <a:ea typeface="Yu Gothic UI" panose="020B0500000000000000" pitchFamily="50" charset="-128"/>
                <a:cs typeface="SimSun"/>
              </a:rPr>
              <a:t>可能です。商品ごとに保証証書の形式が異なっても構いません。</a:t>
            </a:r>
            <a:endParaRPr sz="1050" dirty="0">
              <a:latin typeface="Yu Gothic UI" panose="020B0500000000000000" pitchFamily="50" charset="-128"/>
              <a:ea typeface="Yu Gothic UI" panose="020B0500000000000000" pitchFamily="50" charset="-128"/>
              <a:cs typeface="SimSun"/>
            </a:endParaRPr>
          </a:p>
        </p:txBody>
      </p:sp>
      <p:grpSp>
        <p:nvGrpSpPr>
          <p:cNvPr id="31" name="object 31"/>
          <p:cNvGrpSpPr/>
          <p:nvPr/>
        </p:nvGrpSpPr>
        <p:grpSpPr>
          <a:xfrm>
            <a:off x="539998" y="5108168"/>
            <a:ext cx="6478270" cy="723900"/>
            <a:chOff x="539998" y="5275808"/>
            <a:chExt cx="6478270" cy="723900"/>
          </a:xfrm>
        </p:grpSpPr>
        <p:sp>
          <p:nvSpPr>
            <p:cNvPr id="32" name="object 32"/>
            <p:cNvSpPr/>
            <p:nvPr/>
          </p:nvSpPr>
          <p:spPr>
            <a:xfrm>
              <a:off x="543598" y="5275808"/>
              <a:ext cx="6471285" cy="279400"/>
            </a:xfrm>
            <a:custGeom>
              <a:avLst/>
              <a:gdLst/>
              <a:ahLst/>
              <a:cxnLst/>
              <a:rect l="l" t="t" r="r" b="b"/>
              <a:pathLst>
                <a:path w="6471284" h="279400">
                  <a:moveTo>
                    <a:pt x="6471005" y="0"/>
                  </a:moveTo>
                  <a:lnTo>
                    <a:pt x="0" y="0"/>
                  </a:lnTo>
                  <a:lnTo>
                    <a:pt x="0" y="279006"/>
                  </a:lnTo>
                  <a:lnTo>
                    <a:pt x="6471005" y="279006"/>
                  </a:lnTo>
                  <a:lnTo>
                    <a:pt x="6471005" y="0"/>
                  </a:lnTo>
                  <a:close/>
                </a:path>
              </a:pathLst>
            </a:custGeom>
            <a:solidFill>
              <a:srgbClr val="EBD6DF"/>
            </a:solidFill>
          </p:spPr>
          <p:txBody>
            <a:bodyPr wrap="square" lIns="0" tIns="0" rIns="0" bIns="0" rtlCol="0"/>
            <a:lstStyle/>
            <a:p>
              <a:endParaRPr/>
            </a:p>
          </p:txBody>
        </p:sp>
        <p:sp>
          <p:nvSpPr>
            <p:cNvPr id="33" name="object 33"/>
            <p:cNvSpPr/>
            <p:nvPr/>
          </p:nvSpPr>
          <p:spPr>
            <a:xfrm>
              <a:off x="543599" y="5279397"/>
              <a:ext cx="0" cy="272415"/>
            </a:xfrm>
            <a:custGeom>
              <a:avLst/>
              <a:gdLst/>
              <a:ahLst/>
              <a:cxnLst/>
              <a:rect l="l" t="t" r="r" b="b"/>
              <a:pathLst>
                <a:path h="272414">
                  <a:moveTo>
                    <a:pt x="0" y="271805"/>
                  </a:moveTo>
                  <a:lnTo>
                    <a:pt x="0" y="0"/>
                  </a:lnTo>
                </a:path>
              </a:pathLst>
            </a:custGeom>
            <a:ln w="7200">
              <a:solidFill>
                <a:srgbClr val="000000"/>
              </a:solidFill>
            </a:ln>
          </p:spPr>
          <p:txBody>
            <a:bodyPr wrap="square" lIns="0" tIns="0" rIns="0" bIns="0" rtlCol="0"/>
            <a:lstStyle/>
            <a:p>
              <a:endParaRPr/>
            </a:p>
          </p:txBody>
        </p:sp>
        <p:sp>
          <p:nvSpPr>
            <p:cNvPr id="34" name="object 34"/>
            <p:cNvSpPr/>
            <p:nvPr/>
          </p:nvSpPr>
          <p:spPr>
            <a:xfrm>
              <a:off x="7014599" y="5279397"/>
              <a:ext cx="0" cy="272415"/>
            </a:xfrm>
            <a:custGeom>
              <a:avLst/>
              <a:gdLst/>
              <a:ahLst/>
              <a:cxnLst/>
              <a:rect l="l" t="t" r="r" b="b"/>
              <a:pathLst>
                <a:path h="272414">
                  <a:moveTo>
                    <a:pt x="0" y="271805"/>
                  </a:moveTo>
                  <a:lnTo>
                    <a:pt x="0" y="0"/>
                  </a:lnTo>
                </a:path>
              </a:pathLst>
            </a:custGeom>
            <a:ln w="7200">
              <a:solidFill>
                <a:srgbClr val="000000"/>
              </a:solidFill>
            </a:ln>
          </p:spPr>
          <p:txBody>
            <a:bodyPr wrap="square" lIns="0" tIns="0" rIns="0" bIns="0" rtlCol="0"/>
            <a:lstStyle/>
            <a:p>
              <a:endParaRPr/>
            </a:p>
          </p:txBody>
        </p:sp>
        <p:sp>
          <p:nvSpPr>
            <p:cNvPr id="35" name="object 35"/>
            <p:cNvSpPr/>
            <p:nvPr/>
          </p:nvSpPr>
          <p:spPr>
            <a:xfrm>
              <a:off x="540000" y="5554802"/>
              <a:ext cx="6478270" cy="0"/>
            </a:xfrm>
            <a:custGeom>
              <a:avLst/>
              <a:gdLst/>
              <a:ahLst/>
              <a:cxnLst/>
              <a:rect l="l" t="t" r="r" b="b"/>
              <a:pathLst>
                <a:path w="6478270">
                  <a:moveTo>
                    <a:pt x="0" y="0"/>
                  </a:moveTo>
                  <a:lnTo>
                    <a:pt x="6478193" y="0"/>
                  </a:lnTo>
                </a:path>
              </a:pathLst>
            </a:custGeom>
            <a:ln w="7200">
              <a:solidFill>
                <a:srgbClr val="000000"/>
              </a:solidFill>
            </a:ln>
          </p:spPr>
          <p:txBody>
            <a:bodyPr wrap="square" lIns="0" tIns="0" rIns="0" bIns="0" rtlCol="0"/>
            <a:lstStyle/>
            <a:p>
              <a:endParaRPr/>
            </a:p>
          </p:txBody>
        </p:sp>
        <p:sp>
          <p:nvSpPr>
            <p:cNvPr id="36" name="object 36"/>
            <p:cNvSpPr/>
            <p:nvPr/>
          </p:nvSpPr>
          <p:spPr>
            <a:xfrm>
              <a:off x="543599" y="5558409"/>
              <a:ext cx="0" cy="434340"/>
            </a:xfrm>
            <a:custGeom>
              <a:avLst/>
              <a:gdLst/>
              <a:ahLst/>
              <a:cxnLst/>
              <a:rect l="l" t="t" r="r" b="b"/>
              <a:pathLst>
                <a:path h="434339">
                  <a:moveTo>
                    <a:pt x="0" y="433793"/>
                  </a:moveTo>
                  <a:lnTo>
                    <a:pt x="0" y="0"/>
                  </a:lnTo>
                </a:path>
              </a:pathLst>
            </a:custGeom>
            <a:ln w="7200">
              <a:solidFill>
                <a:srgbClr val="000000"/>
              </a:solidFill>
            </a:ln>
          </p:spPr>
          <p:txBody>
            <a:bodyPr wrap="square" lIns="0" tIns="0" rIns="0" bIns="0" rtlCol="0"/>
            <a:lstStyle/>
            <a:p>
              <a:endParaRPr/>
            </a:p>
          </p:txBody>
        </p:sp>
        <p:sp>
          <p:nvSpPr>
            <p:cNvPr id="37" name="object 37"/>
            <p:cNvSpPr/>
            <p:nvPr/>
          </p:nvSpPr>
          <p:spPr>
            <a:xfrm>
              <a:off x="7014599" y="5558409"/>
              <a:ext cx="0" cy="434340"/>
            </a:xfrm>
            <a:custGeom>
              <a:avLst/>
              <a:gdLst/>
              <a:ahLst/>
              <a:cxnLst/>
              <a:rect l="l" t="t" r="r" b="b"/>
              <a:pathLst>
                <a:path h="434339">
                  <a:moveTo>
                    <a:pt x="0" y="433793"/>
                  </a:moveTo>
                  <a:lnTo>
                    <a:pt x="0" y="0"/>
                  </a:lnTo>
                </a:path>
              </a:pathLst>
            </a:custGeom>
            <a:ln w="7200">
              <a:solidFill>
                <a:srgbClr val="000000"/>
              </a:solidFill>
            </a:ln>
          </p:spPr>
          <p:txBody>
            <a:bodyPr wrap="square" lIns="0" tIns="0" rIns="0" bIns="0" rtlCol="0"/>
            <a:lstStyle/>
            <a:p>
              <a:endParaRPr/>
            </a:p>
          </p:txBody>
        </p:sp>
        <p:sp>
          <p:nvSpPr>
            <p:cNvPr id="38" name="object 38"/>
            <p:cNvSpPr/>
            <p:nvPr/>
          </p:nvSpPr>
          <p:spPr>
            <a:xfrm>
              <a:off x="540000" y="5995802"/>
              <a:ext cx="6478270" cy="0"/>
            </a:xfrm>
            <a:custGeom>
              <a:avLst/>
              <a:gdLst/>
              <a:ahLst/>
              <a:cxnLst/>
              <a:rect l="l" t="t" r="r" b="b"/>
              <a:pathLst>
                <a:path w="6478270">
                  <a:moveTo>
                    <a:pt x="0" y="0"/>
                  </a:moveTo>
                  <a:lnTo>
                    <a:pt x="6478193" y="0"/>
                  </a:lnTo>
                </a:path>
              </a:pathLst>
            </a:custGeom>
            <a:ln w="7200">
              <a:solidFill>
                <a:srgbClr val="000000"/>
              </a:solidFill>
            </a:ln>
          </p:spPr>
          <p:txBody>
            <a:bodyPr wrap="square" lIns="0" tIns="0" rIns="0" bIns="0" rtlCol="0"/>
            <a:lstStyle/>
            <a:p>
              <a:endParaRPr/>
            </a:p>
          </p:txBody>
        </p:sp>
      </p:grpSp>
      <p:sp>
        <p:nvSpPr>
          <p:cNvPr id="39" name="object 39"/>
          <p:cNvSpPr txBox="1"/>
          <p:nvPr/>
        </p:nvSpPr>
        <p:spPr>
          <a:xfrm>
            <a:off x="543599" y="5108162"/>
            <a:ext cx="6471285" cy="280800"/>
          </a:xfrm>
          <a:prstGeom prst="rect">
            <a:avLst/>
          </a:prstGeom>
          <a:solidFill>
            <a:srgbClr val="EBD6DF"/>
          </a:solidFill>
          <a:ln w="7200">
            <a:solidFill>
              <a:srgbClr val="000000"/>
            </a:solidFill>
          </a:ln>
        </p:spPr>
        <p:txBody>
          <a:bodyPr vert="horz" wrap="square" lIns="0" tIns="60960" rIns="0" bIns="0" rtlCol="0">
            <a:noAutofit/>
          </a:bodyPr>
          <a:lstStyle/>
          <a:p>
            <a:pPr marL="71755">
              <a:lnSpc>
                <a:spcPct val="100000"/>
              </a:lnSpc>
              <a:spcBef>
                <a:spcPts val="480"/>
              </a:spcBef>
            </a:pPr>
            <a:r>
              <a:rPr sz="1575" b="1" baseline="2645" dirty="0">
                <a:solidFill>
                  <a:srgbClr val="221815"/>
                </a:solidFill>
                <a:latin typeface="Yu Gothic UI" panose="020B0500000000000000" pitchFamily="50" charset="-128"/>
                <a:ea typeface="Yu Gothic UI" panose="020B0500000000000000" pitchFamily="50" charset="-128"/>
                <a:cs typeface="Microsoft YaHei"/>
              </a:rPr>
              <a:t>Q7</a:t>
            </a:r>
            <a:r>
              <a:rPr sz="1575" b="1" baseline="2645" dirty="0" smtClean="0">
                <a:solidFill>
                  <a:srgbClr val="221815"/>
                </a:solidFill>
                <a:latin typeface="Yu Gothic UI" panose="020B0500000000000000" pitchFamily="50" charset="-128"/>
                <a:ea typeface="Yu Gothic UI" panose="020B0500000000000000" pitchFamily="50" charset="-128"/>
                <a:cs typeface="Microsoft YaHei"/>
              </a:rPr>
              <a:t>.</a:t>
            </a:r>
            <a:r>
              <a:rPr lang="ja-JP" altLang="en-US" sz="1575" b="1" baseline="2645" dirty="0">
                <a:solidFill>
                  <a:srgbClr val="221815"/>
                </a:solidFill>
                <a:latin typeface="Yu Gothic UI" panose="020B0500000000000000" pitchFamily="50" charset="-128"/>
                <a:ea typeface="Yu Gothic UI" panose="020B0500000000000000" pitchFamily="50" charset="-128"/>
                <a:cs typeface="Microsoft YaHei"/>
              </a:rPr>
              <a:t> </a:t>
            </a:r>
            <a:r>
              <a:rPr lang="ja-JP" altLang="en-US" sz="1575" b="1" baseline="2645" dirty="0" smtClean="0">
                <a:solidFill>
                  <a:srgbClr val="221815"/>
                </a:solidFill>
                <a:latin typeface="Yu Gothic UI" panose="020B0500000000000000" pitchFamily="50" charset="-128"/>
                <a:ea typeface="Yu Gothic UI" panose="020B0500000000000000" pitchFamily="50" charset="-128"/>
                <a:cs typeface="Microsoft YaHei"/>
              </a:rPr>
              <a:t>市川三郷町</a:t>
            </a:r>
            <a:r>
              <a:rPr sz="1050" b="1" dirty="0" err="1" smtClean="0">
                <a:latin typeface="Yu Gothic UI" panose="020B0500000000000000" pitchFamily="50" charset="-128"/>
                <a:ea typeface="Yu Gothic UI" panose="020B0500000000000000" pitchFamily="50" charset="-128"/>
                <a:cs typeface="Meiryo UI"/>
              </a:rPr>
              <a:t>のほかに電子保証を利用できる発注者はありますか</a:t>
            </a:r>
            <a:r>
              <a:rPr sz="1050" b="1" dirty="0">
                <a:latin typeface="Yu Gothic UI" panose="020B0500000000000000" pitchFamily="50" charset="-128"/>
                <a:ea typeface="Yu Gothic UI" panose="020B0500000000000000" pitchFamily="50" charset="-128"/>
                <a:cs typeface="Meiryo UI"/>
              </a:rPr>
              <a:t>？</a:t>
            </a:r>
            <a:endParaRPr sz="1050" dirty="0">
              <a:latin typeface="Yu Gothic UI" panose="020B0500000000000000" pitchFamily="50" charset="-128"/>
              <a:ea typeface="Yu Gothic UI" panose="020B0500000000000000" pitchFamily="50" charset="-128"/>
              <a:cs typeface="Meiryo UI"/>
            </a:endParaRPr>
          </a:p>
        </p:txBody>
      </p:sp>
      <p:sp>
        <p:nvSpPr>
          <p:cNvPr id="40" name="object 40"/>
          <p:cNvSpPr/>
          <p:nvPr/>
        </p:nvSpPr>
        <p:spPr>
          <a:xfrm>
            <a:off x="2015999" y="9017881"/>
            <a:ext cx="0" cy="828040"/>
          </a:xfrm>
          <a:custGeom>
            <a:avLst/>
            <a:gdLst/>
            <a:ahLst/>
            <a:cxnLst/>
            <a:rect l="l" t="t" r="r" b="b"/>
            <a:pathLst>
              <a:path h="828040">
                <a:moveTo>
                  <a:pt x="0" y="828001"/>
                </a:moveTo>
                <a:lnTo>
                  <a:pt x="0" y="0"/>
                </a:lnTo>
              </a:path>
            </a:pathLst>
          </a:custGeom>
          <a:ln w="5397">
            <a:solidFill>
              <a:srgbClr val="221815"/>
            </a:solidFill>
          </a:ln>
        </p:spPr>
        <p:txBody>
          <a:bodyPr wrap="square" lIns="0" tIns="0" rIns="0" bIns="0" rtlCol="0"/>
          <a:lstStyle/>
          <a:p>
            <a:endParaRPr/>
          </a:p>
        </p:txBody>
      </p:sp>
      <p:sp>
        <p:nvSpPr>
          <p:cNvPr id="41" name="object 41"/>
          <p:cNvSpPr txBox="1"/>
          <p:nvPr/>
        </p:nvSpPr>
        <p:spPr>
          <a:xfrm>
            <a:off x="941298" y="9178335"/>
            <a:ext cx="907415" cy="445770"/>
          </a:xfrm>
          <a:prstGeom prst="rect">
            <a:avLst/>
          </a:prstGeom>
        </p:spPr>
        <p:txBody>
          <a:bodyPr vert="horz" wrap="square" lIns="0" tIns="49530" rIns="0" bIns="0" rtlCol="0">
            <a:spAutoFit/>
          </a:bodyPr>
          <a:lstStyle/>
          <a:p>
            <a:pPr algn="ctr">
              <a:lnSpc>
                <a:spcPct val="100000"/>
              </a:lnSpc>
              <a:spcBef>
                <a:spcPts val="390"/>
              </a:spcBef>
            </a:pPr>
            <a:r>
              <a:rPr sz="1000" b="1" spc="-10" dirty="0">
                <a:solidFill>
                  <a:srgbClr val="221815"/>
                </a:solidFill>
                <a:latin typeface="Yu Gothic UI" panose="020B0500000000000000" pitchFamily="50" charset="-128"/>
                <a:ea typeface="Yu Gothic UI" panose="020B0500000000000000" pitchFamily="50" charset="-128"/>
                <a:cs typeface="Microsoft YaHei"/>
              </a:rPr>
              <a:t>お問い合わせ</a:t>
            </a:r>
            <a:r>
              <a:rPr sz="1000" b="1" spc="-50" dirty="0">
                <a:solidFill>
                  <a:srgbClr val="221815"/>
                </a:solidFill>
                <a:latin typeface="Yu Gothic UI" panose="020B0500000000000000" pitchFamily="50" charset="-128"/>
                <a:ea typeface="Yu Gothic UI" panose="020B0500000000000000" pitchFamily="50" charset="-128"/>
                <a:cs typeface="Microsoft YaHei"/>
              </a:rPr>
              <a:t>先</a:t>
            </a:r>
            <a:endParaRPr sz="1000" dirty="0">
              <a:latin typeface="Yu Gothic UI" panose="020B0500000000000000" pitchFamily="50" charset="-128"/>
              <a:ea typeface="Yu Gothic UI" panose="020B0500000000000000" pitchFamily="50" charset="-128"/>
              <a:cs typeface="Microsoft YaHei"/>
            </a:endParaRPr>
          </a:p>
          <a:p>
            <a:pPr marR="10160" algn="ctr">
              <a:lnSpc>
                <a:spcPct val="100000"/>
              </a:lnSpc>
              <a:spcBef>
                <a:spcPts val="375"/>
              </a:spcBef>
            </a:pPr>
            <a:r>
              <a:rPr lang="ja-JP" altLang="en-US" sz="1200" b="1" dirty="0" smtClean="0">
                <a:latin typeface="Yu Gothic UI" panose="020B0500000000000000" pitchFamily="50" charset="-128"/>
                <a:ea typeface="Yu Gothic UI" panose="020B0500000000000000" pitchFamily="50" charset="-128"/>
                <a:cs typeface="Meiryo UI"/>
              </a:rPr>
              <a:t>山梨</a:t>
            </a:r>
            <a:r>
              <a:rPr sz="1200" b="1" dirty="0" err="1" smtClean="0">
                <a:latin typeface="Yu Gothic UI" panose="020B0500000000000000" pitchFamily="50" charset="-128"/>
                <a:ea typeface="Yu Gothic UI" panose="020B0500000000000000" pitchFamily="50" charset="-128"/>
                <a:cs typeface="Meiryo UI"/>
              </a:rPr>
              <a:t>支</a:t>
            </a:r>
            <a:r>
              <a:rPr sz="1200" b="1" spc="-50" dirty="0" err="1" smtClean="0">
                <a:latin typeface="Yu Gothic UI" panose="020B0500000000000000" pitchFamily="50" charset="-128"/>
                <a:ea typeface="Yu Gothic UI" panose="020B0500000000000000" pitchFamily="50" charset="-128"/>
                <a:cs typeface="Meiryo UI"/>
              </a:rPr>
              <a:t>店</a:t>
            </a:r>
            <a:endParaRPr sz="1200" dirty="0">
              <a:latin typeface="Yu Gothic UI" panose="020B0500000000000000" pitchFamily="50" charset="-128"/>
              <a:ea typeface="Yu Gothic UI" panose="020B0500000000000000" pitchFamily="50" charset="-128"/>
              <a:cs typeface="Meiryo UI"/>
            </a:endParaRPr>
          </a:p>
        </p:txBody>
      </p:sp>
      <p:sp>
        <p:nvSpPr>
          <p:cNvPr id="42" name="object 42"/>
          <p:cNvSpPr txBox="1"/>
          <p:nvPr/>
        </p:nvSpPr>
        <p:spPr>
          <a:xfrm>
            <a:off x="2183300" y="9183643"/>
            <a:ext cx="970915" cy="424412"/>
          </a:xfrm>
          <a:prstGeom prst="rect">
            <a:avLst/>
          </a:prstGeom>
        </p:spPr>
        <p:txBody>
          <a:bodyPr vert="horz" wrap="square" lIns="0" tIns="12065" rIns="0" bIns="0" rtlCol="0">
            <a:spAutoFit/>
          </a:bodyPr>
          <a:lstStyle/>
          <a:p>
            <a:pPr marL="12700" marR="5080">
              <a:lnSpc>
                <a:spcPct val="135000"/>
              </a:lnSpc>
              <a:spcBef>
                <a:spcPts val="95"/>
              </a:spcBef>
              <a:tabLst>
                <a:tab pos="282575" algn="l"/>
                <a:tab pos="552450" algn="l"/>
                <a:tab pos="822325" algn="l"/>
              </a:tabLst>
            </a:pPr>
            <a:r>
              <a:rPr sz="1050" spc="-50" dirty="0">
                <a:solidFill>
                  <a:srgbClr val="221815"/>
                </a:solidFill>
                <a:latin typeface="Yu Gothic UI" panose="020B0500000000000000" pitchFamily="50" charset="-128"/>
                <a:ea typeface="Yu Gothic UI" panose="020B0500000000000000" pitchFamily="50" charset="-128"/>
                <a:cs typeface="SimSun"/>
              </a:rPr>
              <a:t>電</a:t>
            </a:r>
            <a:r>
              <a:rPr sz="1050" dirty="0">
                <a:solidFill>
                  <a:srgbClr val="221815"/>
                </a:solidFill>
                <a:latin typeface="Yu Gothic UI" panose="020B0500000000000000" pitchFamily="50" charset="-128"/>
                <a:ea typeface="Yu Gothic UI" panose="020B0500000000000000" pitchFamily="50" charset="-128"/>
                <a:cs typeface="SimSun"/>
              </a:rPr>
              <a:t>	</a:t>
            </a:r>
            <a:r>
              <a:rPr sz="1050" spc="-50" dirty="0">
                <a:solidFill>
                  <a:srgbClr val="221815"/>
                </a:solidFill>
                <a:latin typeface="Yu Gothic UI" panose="020B0500000000000000" pitchFamily="50" charset="-128"/>
                <a:ea typeface="Yu Gothic UI" panose="020B0500000000000000" pitchFamily="50" charset="-128"/>
                <a:cs typeface="SimSun"/>
              </a:rPr>
              <a:t>話</a:t>
            </a:r>
            <a:r>
              <a:rPr sz="1050" dirty="0">
                <a:solidFill>
                  <a:srgbClr val="221815"/>
                </a:solidFill>
                <a:latin typeface="Yu Gothic UI" panose="020B0500000000000000" pitchFamily="50" charset="-128"/>
                <a:ea typeface="Yu Gothic UI" panose="020B0500000000000000" pitchFamily="50" charset="-128"/>
                <a:cs typeface="SimSun"/>
              </a:rPr>
              <a:t>	</a:t>
            </a:r>
            <a:r>
              <a:rPr sz="1050" spc="-50" dirty="0">
                <a:solidFill>
                  <a:srgbClr val="221815"/>
                </a:solidFill>
                <a:latin typeface="Yu Gothic UI" panose="020B0500000000000000" pitchFamily="50" charset="-128"/>
                <a:ea typeface="Yu Gothic UI" panose="020B0500000000000000" pitchFamily="50" charset="-128"/>
                <a:cs typeface="SimSun"/>
              </a:rPr>
              <a:t>番</a:t>
            </a:r>
            <a:r>
              <a:rPr sz="1050" dirty="0">
                <a:solidFill>
                  <a:srgbClr val="221815"/>
                </a:solidFill>
                <a:latin typeface="Yu Gothic UI" panose="020B0500000000000000" pitchFamily="50" charset="-128"/>
                <a:ea typeface="Yu Gothic UI" panose="020B0500000000000000" pitchFamily="50" charset="-128"/>
                <a:cs typeface="SimSun"/>
              </a:rPr>
              <a:t>	</a:t>
            </a:r>
            <a:r>
              <a:rPr sz="1050" spc="-50" dirty="0">
                <a:solidFill>
                  <a:srgbClr val="221815"/>
                </a:solidFill>
                <a:latin typeface="Yu Gothic UI" panose="020B0500000000000000" pitchFamily="50" charset="-128"/>
                <a:ea typeface="Yu Gothic UI" panose="020B0500000000000000" pitchFamily="50" charset="-128"/>
                <a:cs typeface="SimSun"/>
              </a:rPr>
              <a:t>号</a:t>
            </a:r>
            <a:r>
              <a:rPr sz="1050" spc="300" dirty="0">
                <a:solidFill>
                  <a:srgbClr val="221815"/>
                </a:solidFill>
                <a:latin typeface="Yu Gothic UI" panose="020B0500000000000000" pitchFamily="50" charset="-128"/>
                <a:ea typeface="Yu Gothic UI" panose="020B0500000000000000" pitchFamily="50" charset="-128"/>
                <a:cs typeface="SimSun"/>
              </a:rPr>
              <a:t>メールアドレス</a:t>
            </a:r>
            <a:endParaRPr sz="1050" spc="300" dirty="0">
              <a:latin typeface="Yu Gothic UI" panose="020B0500000000000000" pitchFamily="50" charset="-128"/>
              <a:ea typeface="Yu Gothic UI" panose="020B0500000000000000" pitchFamily="50" charset="-128"/>
              <a:cs typeface="SimSun"/>
            </a:endParaRPr>
          </a:p>
        </p:txBody>
      </p:sp>
      <p:grpSp>
        <p:nvGrpSpPr>
          <p:cNvPr id="43" name="object 43"/>
          <p:cNvGrpSpPr/>
          <p:nvPr/>
        </p:nvGrpSpPr>
        <p:grpSpPr>
          <a:xfrm>
            <a:off x="539903" y="6039946"/>
            <a:ext cx="6480810" cy="2844800"/>
            <a:chOff x="539903" y="6227906"/>
            <a:chExt cx="6480810" cy="2844800"/>
          </a:xfrm>
        </p:grpSpPr>
        <p:sp>
          <p:nvSpPr>
            <p:cNvPr id="44" name="object 44"/>
            <p:cNvSpPr/>
            <p:nvPr/>
          </p:nvSpPr>
          <p:spPr>
            <a:xfrm>
              <a:off x="558001" y="6246003"/>
              <a:ext cx="6444615" cy="2808605"/>
            </a:xfrm>
            <a:custGeom>
              <a:avLst/>
              <a:gdLst/>
              <a:ahLst/>
              <a:cxnLst/>
              <a:rect l="l" t="t" r="r" b="b"/>
              <a:pathLst>
                <a:path w="6444615" h="2808604">
                  <a:moveTo>
                    <a:pt x="198031" y="0"/>
                  </a:moveTo>
                  <a:lnTo>
                    <a:pt x="131817" y="11229"/>
                  </a:lnTo>
                  <a:lnTo>
                    <a:pt x="95981" y="25865"/>
                  </a:lnTo>
                  <a:lnTo>
                    <a:pt x="60525" y="49642"/>
                  </a:lnTo>
                  <a:lnTo>
                    <a:pt x="29804" y="84780"/>
                  </a:lnTo>
                  <a:lnTo>
                    <a:pt x="8177" y="133495"/>
                  </a:lnTo>
                  <a:lnTo>
                    <a:pt x="0" y="198005"/>
                  </a:lnTo>
                  <a:lnTo>
                    <a:pt x="0" y="2610002"/>
                  </a:lnTo>
                  <a:lnTo>
                    <a:pt x="11229" y="2676187"/>
                  </a:lnTo>
                  <a:lnTo>
                    <a:pt x="25863" y="2712018"/>
                  </a:lnTo>
                  <a:lnTo>
                    <a:pt x="49639" y="2747472"/>
                  </a:lnTo>
                  <a:lnTo>
                    <a:pt x="84774" y="2778191"/>
                  </a:lnTo>
                  <a:lnTo>
                    <a:pt x="133486" y="2799818"/>
                  </a:lnTo>
                  <a:lnTo>
                    <a:pt x="197992" y="2807995"/>
                  </a:lnTo>
                  <a:lnTo>
                    <a:pt x="6245999" y="2807995"/>
                  </a:lnTo>
                  <a:lnTo>
                    <a:pt x="6312184" y="2796766"/>
                  </a:lnTo>
                  <a:lnTo>
                    <a:pt x="6348015" y="2782131"/>
                  </a:lnTo>
                  <a:lnTo>
                    <a:pt x="6383469" y="2758355"/>
                  </a:lnTo>
                  <a:lnTo>
                    <a:pt x="6414188" y="2723220"/>
                  </a:lnTo>
                  <a:lnTo>
                    <a:pt x="6435815" y="2674508"/>
                  </a:lnTo>
                  <a:lnTo>
                    <a:pt x="6443992" y="2610002"/>
                  </a:lnTo>
                  <a:lnTo>
                    <a:pt x="6443992" y="198005"/>
                  </a:lnTo>
                  <a:lnTo>
                    <a:pt x="6432763" y="131811"/>
                  </a:lnTo>
                  <a:lnTo>
                    <a:pt x="6418129" y="95978"/>
                  </a:lnTo>
                  <a:lnTo>
                    <a:pt x="6394353" y="60523"/>
                  </a:lnTo>
                  <a:lnTo>
                    <a:pt x="6359217" y="29804"/>
                  </a:lnTo>
                  <a:lnTo>
                    <a:pt x="6310505" y="8177"/>
                  </a:lnTo>
                  <a:lnTo>
                    <a:pt x="6245999" y="0"/>
                  </a:lnTo>
                  <a:lnTo>
                    <a:pt x="197992" y="0"/>
                  </a:lnTo>
                  <a:close/>
                </a:path>
              </a:pathLst>
            </a:custGeom>
            <a:ln w="36004">
              <a:solidFill>
                <a:srgbClr val="A61269"/>
              </a:solidFill>
            </a:ln>
          </p:spPr>
          <p:txBody>
            <a:bodyPr wrap="square" lIns="0" tIns="0" rIns="0" bIns="0" rtlCol="0"/>
            <a:lstStyle/>
            <a:p>
              <a:endParaRPr/>
            </a:p>
          </p:txBody>
        </p:sp>
        <p:sp>
          <p:nvSpPr>
            <p:cNvPr id="45" name="object 45"/>
            <p:cNvSpPr/>
            <p:nvPr/>
          </p:nvSpPr>
          <p:spPr>
            <a:xfrm>
              <a:off x="863993" y="6372009"/>
              <a:ext cx="5832475" cy="396240"/>
            </a:xfrm>
            <a:custGeom>
              <a:avLst/>
              <a:gdLst/>
              <a:ahLst/>
              <a:cxnLst/>
              <a:rect l="l" t="t" r="r" b="b"/>
              <a:pathLst>
                <a:path w="5832475" h="396240">
                  <a:moveTo>
                    <a:pt x="5832005" y="0"/>
                  </a:moveTo>
                  <a:lnTo>
                    <a:pt x="0" y="0"/>
                  </a:lnTo>
                  <a:lnTo>
                    <a:pt x="0" y="395998"/>
                  </a:lnTo>
                  <a:lnTo>
                    <a:pt x="5832005" y="395998"/>
                  </a:lnTo>
                  <a:lnTo>
                    <a:pt x="5832005" y="0"/>
                  </a:lnTo>
                  <a:close/>
                </a:path>
              </a:pathLst>
            </a:custGeom>
            <a:solidFill>
              <a:srgbClr val="A61269"/>
            </a:solidFill>
          </p:spPr>
          <p:txBody>
            <a:bodyPr wrap="square" lIns="0" tIns="0" rIns="0" bIns="0" rtlCol="0"/>
            <a:lstStyle/>
            <a:p>
              <a:endParaRPr/>
            </a:p>
          </p:txBody>
        </p:sp>
      </p:grpSp>
      <p:sp>
        <p:nvSpPr>
          <p:cNvPr id="46" name="object 46"/>
          <p:cNvSpPr txBox="1"/>
          <p:nvPr/>
        </p:nvSpPr>
        <p:spPr>
          <a:xfrm>
            <a:off x="2939299" y="6241004"/>
            <a:ext cx="1681480" cy="262892"/>
          </a:xfrm>
          <a:prstGeom prst="rect">
            <a:avLst/>
          </a:prstGeom>
        </p:spPr>
        <p:txBody>
          <a:bodyPr vert="horz" wrap="square" lIns="0" tIns="16510" rIns="0" bIns="0" rtlCol="0">
            <a:spAutoFit/>
          </a:bodyPr>
          <a:lstStyle/>
          <a:p>
            <a:pPr marL="12700">
              <a:lnSpc>
                <a:spcPct val="100000"/>
              </a:lnSpc>
              <a:spcBef>
                <a:spcPts val="130"/>
              </a:spcBef>
            </a:pPr>
            <a:r>
              <a:rPr sz="1600" b="1" dirty="0">
                <a:solidFill>
                  <a:srgbClr val="FFFFFF"/>
                </a:solidFill>
                <a:latin typeface="Yu Gothic UI" panose="020B0500000000000000" pitchFamily="50" charset="-128"/>
                <a:ea typeface="Yu Gothic UI" panose="020B0500000000000000" pitchFamily="50" charset="-128"/>
                <a:cs typeface="Microsoft YaHei"/>
              </a:rPr>
              <a:t>特設サイト公開</a:t>
            </a:r>
            <a:r>
              <a:rPr sz="1600" b="1" spc="-50" dirty="0">
                <a:solidFill>
                  <a:srgbClr val="FFFFFF"/>
                </a:solidFill>
                <a:latin typeface="Yu Gothic UI" panose="020B0500000000000000" pitchFamily="50" charset="-128"/>
                <a:ea typeface="Yu Gothic UI" panose="020B0500000000000000" pitchFamily="50" charset="-128"/>
                <a:cs typeface="Microsoft YaHei"/>
              </a:rPr>
              <a:t>中</a:t>
            </a:r>
            <a:endParaRPr sz="1600" dirty="0">
              <a:latin typeface="Yu Gothic UI" panose="020B0500000000000000" pitchFamily="50" charset="-128"/>
              <a:ea typeface="Yu Gothic UI" panose="020B0500000000000000" pitchFamily="50" charset="-128"/>
              <a:cs typeface="Microsoft YaHei"/>
            </a:endParaRPr>
          </a:p>
        </p:txBody>
      </p:sp>
      <p:grpSp>
        <p:nvGrpSpPr>
          <p:cNvPr id="47" name="object 47"/>
          <p:cNvGrpSpPr/>
          <p:nvPr/>
        </p:nvGrpSpPr>
        <p:grpSpPr>
          <a:xfrm>
            <a:off x="719994" y="6184044"/>
            <a:ext cx="6120130" cy="2178050"/>
            <a:chOff x="719994" y="6372004"/>
            <a:chExt cx="6120130" cy="2178050"/>
          </a:xfrm>
        </p:grpSpPr>
        <p:sp>
          <p:nvSpPr>
            <p:cNvPr id="48" name="object 48"/>
            <p:cNvSpPr/>
            <p:nvPr/>
          </p:nvSpPr>
          <p:spPr>
            <a:xfrm>
              <a:off x="719988" y="6372008"/>
              <a:ext cx="6120130" cy="396240"/>
            </a:xfrm>
            <a:custGeom>
              <a:avLst/>
              <a:gdLst/>
              <a:ahLst/>
              <a:cxnLst/>
              <a:rect l="l" t="t" r="r" b="b"/>
              <a:pathLst>
                <a:path w="6120130" h="396240">
                  <a:moveTo>
                    <a:pt x="288010" y="197993"/>
                  </a:moveTo>
                  <a:lnTo>
                    <a:pt x="282867" y="145364"/>
                  </a:lnTo>
                  <a:lnTo>
                    <a:pt x="268351" y="98069"/>
                  </a:lnTo>
                  <a:lnTo>
                    <a:pt x="245833" y="57988"/>
                  </a:lnTo>
                  <a:lnTo>
                    <a:pt x="216687" y="27038"/>
                  </a:lnTo>
                  <a:lnTo>
                    <a:pt x="182283" y="7073"/>
                  </a:lnTo>
                  <a:lnTo>
                    <a:pt x="144005" y="0"/>
                  </a:lnTo>
                  <a:lnTo>
                    <a:pt x="105727" y="7073"/>
                  </a:lnTo>
                  <a:lnTo>
                    <a:pt x="71323" y="27038"/>
                  </a:lnTo>
                  <a:lnTo>
                    <a:pt x="42176" y="57988"/>
                  </a:lnTo>
                  <a:lnTo>
                    <a:pt x="19659" y="98069"/>
                  </a:lnTo>
                  <a:lnTo>
                    <a:pt x="5143" y="145364"/>
                  </a:lnTo>
                  <a:lnTo>
                    <a:pt x="0" y="197993"/>
                  </a:lnTo>
                  <a:lnTo>
                    <a:pt x="5143" y="250634"/>
                  </a:lnTo>
                  <a:lnTo>
                    <a:pt x="19659" y="297929"/>
                  </a:lnTo>
                  <a:lnTo>
                    <a:pt x="42176" y="338010"/>
                  </a:lnTo>
                  <a:lnTo>
                    <a:pt x="71323" y="368973"/>
                  </a:lnTo>
                  <a:lnTo>
                    <a:pt x="105727" y="388924"/>
                  </a:lnTo>
                  <a:lnTo>
                    <a:pt x="144005" y="395998"/>
                  </a:lnTo>
                  <a:lnTo>
                    <a:pt x="182283" y="388924"/>
                  </a:lnTo>
                  <a:lnTo>
                    <a:pt x="216687" y="368973"/>
                  </a:lnTo>
                  <a:lnTo>
                    <a:pt x="245833" y="338010"/>
                  </a:lnTo>
                  <a:lnTo>
                    <a:pt x="268351" y="297929"/>
                  </a:lnTo>
                  <a:lnTo>
                    <a:pt x="282867" y="250634"/>
                  </a:lnTo>
                  <a:lnTo>
                    <a:pt x="288010" y="197993"/>
                  </a:lnTo>
                  <a:close/>
                </a:path>
                <a:path w="6120130" h="396240">
                  <a:moveTo>
                    <a:pt x="6120015" y="197993"/>
                  </a:moveTo>
                  <a:lnTo>
                    <a:pt x="6114859" y="145364"/>
                  </a:lnTo>
                  <a:lnTo>
                    <a:pt x="6100343" y="98069"/>
                  </a:lnTo>
                  <a:lnTo>
                    <a:pt x="6077826" y="57988"/>
                  </a:lnTo>
                  <a:lnTo>
                    <a:pt x="6048680" y="27038"/>
                  </a:lnTo>
                  <a:lnTo>
                    <a:pt x="6014288" y="7073"/>
                  </a:lnTo>
                  <a:lnTo>
                    <a:pt x="5976010" y="0"/>
                  </a:lnTo>
                  <a:lnTo>
                    <a:pt x="5937720" y="7073"/>
                  </a:lnTo>
                  <a:lnTo>
                    <a:pt x="5903328" y="27038"/>
                  </a:lnTo>
                  <a:lnTo>
                    <a:pt x="5874182" y="57988"/>
                  </a:lnTo>
                  <a:lnTo>
                    <a:pt x="5851664" y="98069"/>
                  </a:lnTo>
                  <a:lnTo>
                    <a:pt x="5837148" y="145364"/>
                  </a:lnTo>
                  <a:lnTo>
                    <a:pt x="5832005" y="197993"/>
                  </a:lnTo>
                  <a:lnTo>
                    <a:pt x="5837148" y="250634"/>
                  </a:lnTo>
                  <a:lnTo>
                    <a:pt x="5851664" y="297929"/>
                  </a:lnTo>
                  <a:lnTo>
                    <a:pt x="5874182" y="338010"/>
                  </a:lnTo>
                  <a:lnTo>
                    <a:pt x="5903328" y="368973"/>
                  </a:lnTo>
                  <a:lnTo>
                    <a:pt x="5937720" y="388924"/>
                  </a:lnTo>
                  <a:lnTo>
                    <a:pt x="5976010" y="395998"/>
                  </a:lnTo>
                  <a:lnTo>
                    <a:pt x="6014288" y="388924"/>
                  </a:lnTo>
                  <a:lnTo>
                    <a:pt x="6048680" y="368973"/>
                  </a:lnTo>
                  <a:lnTo>
                    <a:pt x="6077826" y="338010"/>
                  </a:lnTo>
                  <a:lnTo>
                    <a:pt x="6100343" y="297929"/>
                  </a:lnTo>
                  <a:lnTo>
                    <a:pt x="6114859" y="250634"/>
                  </a:lnTo>
                  <a:lnTo>
                    <a:pt x="6120015" y="197993"/>
                  </a:lnTo>
                  <a:close/>
                </a:path>
              </a:pathLst>
            </a:custGeom>
            <a:solidFill>
              <a:srgbClr val="A61269"/>
            </a:solidFill>
          </p:spPr>
          <p:txBody>
            <a:bodyPr wrap="square" lIns="0" tIns="0" rIns="0" bIns="0" rtlCol="0"/>
            <a:lstStyle/>
            <a:p>
              <a:endParaRPr/>
            </a:p>
          </p:txBody>
        </p:sp>
        <p:pic>
          <p:nvPicPr>
            <p:cNvPr id="49" name="object 49"/>
            <p:cNvPicPr/>
            <p:nvPr/>
          </p:nvPicPr>
          <p:blipFill>
            <a:blip r:embed="rId4" cstate="print"/>
            <a:stretch>
              <a:fillRect/>
            </a:stretch>
          </p:blipFill>
          <p:spPr>
            <a:xfrm>
              <a:off x="828001" y="6912000"/>
              <a:ext cx="2915996" cy="1584007"/>
            </a:xfrm>
            <a:prstGeom prst="rect">
              <a:avLst/>
            </a:prstGeom>
          </p:spPr>
        </p:pic>
        <p:pic>
          <p:nvPicPr>
            <p:cNvPr id="50" name="object 50"/>
            <p:cNvPicPr/>
            <p:nvPr/>
          </p:nvPicPr>
          <p:blipFill>
            <a:blip r:embed="rId5" cstate="print"/>
            <a:stretch>
              <a:fillRect/>
            </a:stretch>
          </p:blipFill>
          <p:spPr>
            <a:xfrm>
              <a:off x="4265993" y="7830007"/>
              <a:ext cx="720001" cy="720001"/>
            </a:xfrm>
            <a:prstGeom prst="rect">
              <a:avLst/>
            </a:prstGeom>
          </p:spPr>
        </p:pic>
        <p:pic>
          <p:nvPicPr>
            <p:cNvPr id="51" name="object 51"/>
            <p:cNvPicPr/>
            <p:nvPr/>
          </p:nvPicPr>
          <p:blipFill>
            <a:blip r:embed="rId6" cstate="print"/>
            <a:stretch>
              <a:fillRect/>
            </a:stretch>
          </p:blipFill>
          <p:spPr>
            <a:xfrm>
              <a:off x="5670003" y="7830007"/>
              <a:ext cx="720001" cy="720001"/>
            </a:xfrm>
            <a:prstGeom prst="rect">
              <a:avLst/>
            </a:prstGeom>
          </p:spPr>
        </p:pic>
      </p:grpSp>
      <p:sp>
        <p:nvSpPr>
          <p:cNvPr id="52" name="object 52"/>
          <p:cNvSpPr txBox="1"/>
          <p:nvPr/>
        </p:nvSpPr>
        <p:spPr>
          <a:xfrm>
            <a:off x="3821299" y="6665984"/>
            <a:ext cx="3013710" cy="763671"/>
          </a:xfrm>
          <a:prstGeom prst="rect">
            <a:avLst/>
          </a:prstGeom>
        </p:spPr>
        <p:txBody>
          <a:bodyPr vert="horz" wrap="square" lIns="0" tIns="45085" rIns="0" bIns="0" rtlCol="0">
            <a:spAutoFit/>
          </a:bodyPr>
          <a:lstStyle/>
          <a:p>
            <a:pPr marL="66675">
              <a:lnSpc>
                <a:spcPct val="100000"/>
              </a:lnSpc>
              <a:spcBef>
                <a:spcPts val="355"/>
              </a:spcBef>
            </a:pPr>
            <a:r>
              <a:rPr sz="850" spc="140" dirty="0" err="1">
                <a:solidFill>
                  <a:srgbClr val="221815"/>
                </a:solidFill>
                <a:latin typeface="Yu Gothic UI" panose="020B0500000000000000" pitchFamily="50" charset="-128"/>
                <a:ea typeface="Yu Gothic UI" panose="020B0500000000000000" pitchFamily="50" charset="-128"/>
                <a:cs typeface="SimSun"/>
              </a:rPr>
              <a:t>当社ホームページの「電子保証」に関する特設サイトでは</a:t>
            </a:r>
            <a:r>
              <a:rPr sz="850" spc="140" dirty="0" smtClean="0">
                <a:solidFill>
                  <a:srgbClr val="221815"/>
                </a:solidFill>
                <a:latin typeface="Yu Gothic UI" panose="020B0500000000000000" pitchFamily="50" charset="-128"/>
                <a:ea typeface="Yu Gothic UI" panose="020B0500000000000000" pitchFamily="50" charset="-128"/>
                <a:cs typeface="SimSun"/>
              </a:rPr>
              <a:t>、</a:t>
            </a:r>
            <a:r>
              <a:rPr sz="850" spc="130" dirty="0" smtClean="0">
                <a:solidFill>
                  <a:srgbClr val="221815"/>
                </a:solidFill>
                <a:latin typeface="Yu Gothic UI" panose="020B0500000000000000" pitchFamily="50" charset="-128"/>
                <a:ea typeface="Yu Gothic UI" panose="020B0500000000000000" pitchFamily="50" charset="-128"/>
                <a:cs typeface="SimSun"/>
              </a:rPr>
              <a:t>「</a:t>
            </a:r>
            <a:r>
              <a:rPr sz="850" spc="90" dirty="0">
                <a:solidFill>
                  <a:srgbClr val="221815"/>
                </a:solidFill>
                <a:latin typeface="Yu Gothic UI" panose="020B0500000000000000" pitchFamily="50" charset="-128"/>
                <a:ea typeface="Yu Gothic UI" panose="020B0500000000000000" pitchFamily="50" charset="-128"/>
                <a:cs typeface="SimSun"/>
              </a:rPr>
              <a:t>電子保証の仕組み」と「認証キーの取得方法、発注者への</a:t>
            </a:r>
            <a:r>
              <a:rPr sz="850" spc="120" dirty="0">
                <a:solidFill>
                  <a:srgbClr val="221815"/>
                </a:solidFill>
                <a:latin typeface="Yu Gothic UI" panose="020B0500000000000000" pitchFamily="50" charset="-128"/>
                <a:ea typeface="Yu Gothic UI" panose="020B0500000000000000" pitchFamily="50" charset="-128"/>
                <a:cs typeface="SimSun"/>
              </a:rPr>
              <a:t>提出方法」を分かりやすく解説した動画を公開しています。</a:t>
            </a:r>
            <a:r>
              <a:rPr sz="850" spc="140" dirty="0">
                <a:solidFill>
                  <a:srgbClr val="221815"/>
                </a:solidFill>
                <a:latin typeface="Yu Gothic UI" panose="020B0500000000000000" pitchFamily="50" charset="-128"/>
                <a:ea typeface="Yu Gothic UI" panose="020B0500000000000000" pitchFamily="50" charset="-128"/>
                <a:cs typeface="SimSun"/>
              </a:rPr>
              <a:t>ぜひご覧ください。</a:t>
            </a:r>
            <a:endParaRPr sz="850" spc="140" dirty="0">
              <a:latin typeface="Yu Gothic UI" panose="020B0500000000000000" pitchFamily="50" charset="-128"/>
              <a:ea typeface="Yu Gothic UI" panose="020B0500000000000000" pitchFamily="50" charset="-128"/>
              <a:cs typeface="SimSun"/>
            </a:endParaRPr>
          </a:p>
          <a:p>
            <a:pPr marL="66675">
              <a:lnSpc>
                <a:spcPct val="100000"/>
              </a:lnSpc>
              <a:spcBef>
                <a:spcPts val="535"/>
              </a:spcBef>
            </a:pPr>
            <a:r>
              <a:rPr lang="en-US" sz="850" spc="100" dirty="0" err="1" smtClean="0">
                <a:latin typeface="Yu Gothic UI" panose="020B0500000000000000" pitchFamily="50" charset="-128"/>
                <a:ea typeface="Yu Gothic UI" panose="020B0500000000000000" pitchFamily="50" charset="-128"/>
                <a:cs typeface="Microsoft YaHei"/>
              </a:rPr>
              <a:t>URL：https</a:t>
            </a:r>
            <a:r>
              <a:rPr lang="en-US" sz="850" spc="100" dirty="0" smtClean="0">
                <a:latin typeface="Yu Gothic UI" panose="020B0500000000000000" pitchFamily="50" charset="-128"/>
                <a:ea typeface="Yu Gothic UI" panose="020B0500000000000000" pitchFamily="50" charset="-128"/>
                <a:cs typeface="Microsoft YaHei"/>
              </a:rPr>
              <a:t>://www.ejcs.co.jp/e-surety/</a:t>
            </a:r>
          </a:p>
        </p:txBody>
      </p:sp>
      <p:sp>
        <p:nvSpPr>
          <p:cNvPr id="53" name="object 53"/>
          <p:cNvSpPr txBox="1"/>
          <p:nvPr/>
        </p:nvSpPr>
        <p:spPr>
          <a:xfrm>
            <a:off x="4217300" y="8409464"/>
            <a:ext cx="817880" cy="132087"/>
          </a:xfrm>
          <a:prstGeom prst="rect">
            <a:avLst/>
          </a:prstGeom>
        </p:spPr>
        <p:txBody>
          <a:bodyPr vert="horz" wrap="square" lIns="0" tIns="16510" rIns="0" bIns="0" rtlCol="0">
            <a:spAutoFit/>
          </a:bodyPr>
          <a:lstStyle/>
          <a:p>
            <a:pPr marL="12700">
              <a:lnSpc>
                <a:spcPct val="100000"/>
              </a:lnSpc>
              <a:spcBef>
                <a:spcPts val="130"/>
              </a:spcBef>
            </a:pPr>
            <a:r>
              <a:rPr sz="750" dirty="0">
                <a:solidFill>
                  <a:srgbClr val="221815"/>
                </a:solidFill>
                <a:latin typeface="Yu Gothic UI" panose="020B0500000000000000" pitchFamily="50" charset="-128"/>
                <a:ea typeface="Yu Gothic UI" panose="020B0500000000000000" pitchFamily="50" charset="-128"/>
                <a:cs typeface="SimSun"/>
              </a:rPr>
              <a:t>電子保証の仕組</a:t>
            </a:r>
            <a:r>
              <a:rPr sz="750" spc="-50" dirty="0">
                <a:solidFill>
                  <a:srgbClr val="221815"/>
                </a:solidFill>
                <a:latin typeface="Yu Gothic UI" panose="020B0500000000000000" pitchFamily="50" charset="-128"/>
                <a:ea typeface="Yu Gothic UI" panose="020B0500000000000000" pitchFamily="50" charset="-128"/>
                <a:cs typeface="SimSun"/>
              </a:rPr>
              <a:t>み</a:t>
            </a:r>
            <a:endParaRPr sz="750" dirty="0">
              <a:latin typeface="Yu Gothic UI" panose="020B0500000000000000" pitchFamily="50" charset="-128"/>
              <a:ea typeface="Yu Gothic UI" panose="020B0500000000000000" pitchFamily="50" charset="-128"/>
              <a:cs typeface="SimSun"/>
            </a:endParaRPr>
          </a:p>
        </p:txBody>
      </p:sp>
      <p:sp>
        <p:nvSpPr>
          <p:cNvPr id="54" name="object 54"/>
          <p:cNvSpPr txBox="1"/>
          <p:nvPr/>
        </p:nvSpPr>
        <p:spPr>
          <a:xfrm>
            <a:off x="5571799" y="8366300"/>
            <a:ext cx="916940" cy="333553"/>
          </a:xfrm>
          <a:prstGeom prst="rect">
            <a:avLst/>
          </a:prstGeom>
        </p:spPr>
        <p:txBody>
          <a:bodyPr vert="horz" wrap="square" lIns="0" tIns="12065" rIns="0" bIns="0" rtlCol="0">
            <a:spAutoFit/>
          </a:bodyPr>
          <a:lstStyle/>
          <a:p>
            <a:pPr marL="12700" marR="5080">
              <a:lnSpc>
                <a:spcPct val="141700"/>
              </a:lnSpc>
              <a:spcBef>
                <a:spcPts val="95"/>
              </a:spcBef>
            </a:pPr>
            <a:r>
              <a:rPr sz="750" dirty="0" err="1" smtClean="0">
                <a:solidFill>
                  <a:srgbClr val="221815"/>
                </a:solidFill>
                <a:latin typeface="Yu Gothic UI" panose="020B0500000000000000" pitchFamily="50" charset="-128"/>
                <a:ea typeface="Yu Gothic UI" panose="020B0500000000000000" pitchFamily="50" charset="-128"/>
                <a:cs typeface="SimSun"/>
              </a:rPr>
              <a:t>認証キーの取得方</a:t>
            </a:r>
            <a:r>
              <a:rPr sz="750" spc="-50" dirty="0" err="1" smtClean="0">
                <a:solidFill>
                  <a:srgbClr val="221815"/>
                </a:solidFill>
                <a:latin typeface="Yu Gothic UI" panose="020B0500000000000000" pitchFamily="50" charset="-128"/>
                <a:ea typeface="Yu Gothic UI" panose="020B0500000000000000" pitchFamily="50" charset="-128"/>
                <a:cs typeface="SimSun"/>
              </a:rPr>
              <a:t>法</a:t>
            </a:r>
            <a:endParaRPr lang="en-US" sz="750" spc="-50" dirty="0" smtClean="0">
              <a:solidFill>
                <a:srgbClr val="221815"/>
              </a:solidFill>
              <a:latin typeface="Yu Gothic UI" panose="020B0500000000000000" pitchFamily="50" charset="-128"/>
              <a:ea typeface="Yu Gothic UI" panose="020B0500000000000000" pitchFamily="50" charset="-128"/>
              <a:cs typeface="SimSun"/>
            </a:endParaRPr>
          </a:p>
          <a:p>
            <a:pPr marL="12700" marR="5080">
              <a:lnSpc>
                <a:spcPct val="141700"/>
              </a:lnSpc>
              <a:spcBef>
                <a:spcPts val="95"/>
              </a:spcBef>
            </a:pPr>
            <a:r>
              <a:rPr sz="750" dirty="0" err="1" smtClean="0">
                <a:solidFill>
                  <a:srgbClr val="221815"/>
                </a:solidFill>
                <a:latin typeface="Yu Gothic UI" panose="020B0500000000000000" pitchFamily="50" charset="-128"/>
                <a:ea typeface="Yu Gothic UI" panose="020B0500000000000000" pitchFamily="50" charset="-128"/>
                <a:cs typeface="SimSun"/>
              </a:rPr>
              <a:t>発注者への提出方</a:t>
            </a:r>
            <a:r>
              <a:rPr sz="750" spc="-50" dirty="0" err="1" smtClean="0">
                <a:solidFill>
                  <a:srgbClr val="221815"/>
                </a:solidFill>
                <a:latin typeface="Yu Gothic UI" panose="020B0500000000000000" pitchFamily="50" charset="-128"/>
                <a:ea typeface="Yu Gothic UI" panose="020B0500000000000000" pitchFamily="50" charset="-128"/>
                <a:cs typeface="SimSun"/>
              </a:rPr>
              <a:t>法</a:t>
            </a:r>
            <a:endParaRPr sz="750" dirty="0">
              <a:latin typeface="Yu Gothic UI" panose="020B0500000000000000" pitchFamily="50" charset="-128"/>
              <a:ea typeface="Yu Gothic UI" panose="020B0500000000000000" pitchFamily="50" charset="-128"/>
              <a:cs typeface="SimSun"/>
            </a:endParaRPr>
          </a:p>
        </p:txBody>
      </p:sp>
      <p:sp>
        <p:nvSpPr>
          <p:cNvPr id="55" name="object 55"/>
          <p:cNvSpPr txBox="1"/>
          <p:nvPr/>
        </p:nvSpPr>
        <p:spPr>
          <a:xfrm>
            <a:off x="601397" y="3365703"/>
            <a:ext cx="6299200" cy="360680"/>
          </a:xfrm>
          <a:prstGeom prst="rect">
            <a:avLst/>
          </a:prstGeom>
        </p:spPr>
        <p:txBody>
          <a:bodyPr vert="horz" wrap="square" lIns="0" tIns="12700" rIns="0" bIns="0" rtlCol="0">
            <a:noAutofit/>
          </a:bodyPr>
          <a:lstStyle/>
          <a:p>
            <a:pPr marR="5080">
              <a:lnSpc>
                <a:spcPct val="100000"/>
              </a:lnSpc>
              <a:spcBef>
                <a:spcPts val="100"/>
              </a:spcBef>
            </a:pPr>
            <a:r>
              <a:rPr sz="1100" dirty="0" err="1">
                <a:latin typeface="Yu Gothic UI" panose="020B0500000000000000" pitchFamily="50" charset="-128"/>
                <a:ea typeface="Yu Gothic UI" panose="020B0500000000000000" pitchFamily="50" charset="-128"/>
                <a:cs typeface="メイリオ"/>
              </a:rPr>
              <a:t>保証証書の受取り・提出に要していた郵送や移動の手間がなくなるため、</a:t>
            </a:r>
            <a:r>
              <a:rPr sz="1100" dirty="0" err="1" smtClean="0">
                <a:latin typeface="Yu Gothic UI" panose="020B0500000000000000" pitchFamily="50" charset="-128"/>
                <a:ea typeface="Yu Gothic UI" panose="020B0500000000000000" pitchFamily="50" charset="-128"/>
                <a:cs typeface="メイリオ"/>
              </a:rPr>
              <a:t>保証申込みから</a:t>
            </a:r>
            <a:r>
              <a:rPr lang="ja-JP" altLang="en-US" sz="1100" dirty="0" smtClean="0">
                <a:latin typeface="Yu Gothic UI" panose="020B0500000000000000" pitchFamily="50" charset="-128"/>
                <a:ea typeface="Yu Gothic UI" panose="020B0500000000000000" pitchFamily="50" charset="-128"/>
                <a:cs typeface="メイリオ"/>
              </a:rPr>
              <a:t>市川三郷町</a:t>
            </a:r>
            <a:r>
              <a:rPr sz="1100" dirty="0" err="1" smtClean="0">
                <a:latin typeface="Yu Gothic UI" panose="020B0500000000000000" pitchFamily="50" charset="-128"/>
                <a:ea typeface="Yu Gothic UI" panose="020B0500000000000000" pitchFamily="50" charset="-128"/>
                <a:cs typeface="メイリオ"/>
              </a:rPr>
              <a:t>への提出までを</a:t>
            </a:r>
            <a:r>
              <a:rPr sz="1100" dirty="0" err="1">
                <a:latin typeface="Yu Gothic UI" panose="020B0500000000000000" pitchFamily="50" charset="-128"/>
                <a:ea typeface="Yu Gothic UI" panose="020B0500000000000000" pitchFamily="50" charset="-128"/>
                <a:cs typeface="メイリオ"/>
              </a:rPr>
              <a:t>、最短で当日中に行うことが可能です</a:t>
            </a:r>
            <a:r>
              <a:rPr sz="1100" dirty="0">
                <a:latin typeface="Yu Gothic UI" panose="020B0500000000000000" pitchFamily="50" charset="-128"/>
                <a:ea typeface="Yu Gothic UI" panose="020B0500000000000000" pitchFamily="50" charset="-128"/>
                <a:cs typeface="メイリオ"/>
              </a:rPr>
              <a:t>。</a:t>
            </a:r>
          </a:p>
        </p:txBody>
      </p:sp>
      <p:sp>
        <p:nvSpPr>
          <p:cNvPr id="56" name="object 56"/>
          <p:cNvSpPr txBox="1"/>
          <p:nvPr/>
        </p:nvSpPr>
        <p:spPr>
          <a:xfrm>
            <a:off x="601397" y="5431421"/>
            <a:ext cx="6134735" cy="335989"/>
          </a:xfrm>
          <a:prstGeom prst="rect">
            <a:avLst/>
          </a:prstGeom>
        </p:spPr>
        <p:txBody>
          <a:bodyPr vert="horz" wrap="square" lIns="0" tIns="12700" rIns="0" bIns="0" rtlCol="0">
            <a:noAutofit/>
          </a:bodyPr>
          <a:lstStyle/>
          <a:p>
            <a:pPr marR="5080">
              <a:lnSpc>
                <a:spcPct val="100000"/>
              </a:lnSpc>
              <a:spcBef>
                <a:spcPts val="100"/>
              </a:spcBef>
            </a:pPr>
            <a:r>
              <a:rPr sz="1050" dirty="0" smtClean="0">
                <a:latin typeface="Yu Gothic UI" panose="020B0500000000000000" pitchFamily="50" charset="-128"/>
                <a:ea typeface="Yu Gothic UI" panose="020B0500000000000000" pitchFamily="50" charset="-128"/>
                <a:cs typeface="メイリオ"/>
              </a:rPr>
              <a:t>20</a:t>
            </a:r>
            <a:r>
              <a:rPr lang="en-US" sz="1050" dirty="0" smtClean="0">
                <a:latin typeface="Yu Gothic UI" panose="020B0500000000000000" pitchFamily="50" charset="-128"/>
                <a:ea typeface="Yu Gothic UI" panose="020B0500000000000000" pitchFamily="50" charset="-128"/>
                <a:cs typeface="メイリオ"/>
              </a:rPr>
              <a:t>24</a:t>
            </a:r>
            <a:r>
              <a:rPr sz="1050" dirty="0" smtClean="0">
                <a:latin typeface="Yu Gothic UI" panose="020B0500000000000000" pitchFamily="50" charset="-128"/>
                <a:ea typeface="Yu Gothic UI" panose="020B0500000000000000" pitchFamily="50" charset="-128"/>
                <a:cs typeface="メイリオ"/>
              </a:rPr>
              <a:t>年</a:t>
            </a:r>
            <a:r>
              <a:rPr lang="en-US" sz="1050" dirty="0" smtClean="0">
                <a:latin typeface="Yu Gothic UI" panose="020B0500000000000000" pitchFamily="50" charset="-128"/>
                <a:ea typeface="Yu Gothic UI" panose="020B0500000000000000" pitchFamily="50" charset="-128"/>
                <a:cs typeface="メイリオ"/>
              </a:rPr>
              <a:t>4</a:t>
            </a:r>
            <a:r>
              <a:rPr sz="1050" dirty="0" smtClean="0">
                <a:latin typeface="Yu Gothic UI" panose="020B0500000000000000" pitchFamily="50" charset="-128"/>
                <a:ea typeface="Yu Gothic UI" panose="020B0500000000000000" pitchFamily="50" charset="-128"/>
                <a:cs typeface="メイリオ"/>
              </a:rPr>
              <a:t>月</a:t>
            </a:r>
            <a:r>
              <a:rPr lang="en-US" altLang="ja-JP" sz="1050" dirty="0" smtClean="0">
                <a:latin typeface="Yu Gothic UI" panose="020B0500000000000000" pitchFamily="50" charset="-128"/>
                <a:ea typeface="Yu Gothic UI" panose="020B0500000000000000" pitchFamily="50" charset="-128"/>
                <a:cs typeface="メイリオ"/>
              </a:rPr>
              <a:t>1</a:t>
            </a:r>
            <a:r>
              <a:rPr lang="ja-JP" altLang="en-US" sz="1050" dirty="0" smtClean="0">
                <a:latin typeface="Yu Gothic UI" panose="020B0500000000000000" pitchFamily="50" charset="-128"/>
                <a:ea typeface="Yu Gothic UI" panose="020B0500000000000000" pitchFamily="50" charset="-128"/>
                <a:cs typeface="メイリオ"/>
              </a:rPr>
              <a:t>日</a:t>
            </a:r>
            <a:r>
              <a:rPr sz="1050" dirty="0" err="1" smtClean="0">
                <a:latin typeface="Yu Gothic UI" panose="020B0500000000000000" pitchFamily="50" charset="-128"/>
                <a:ea typeface="Yu Gothic UI" panose="020B0500000000000000" pitchFamily="50" charset="-128"/>
                <a:cs typeface="メイリオ"/>
              </a:rPr>
              <a:t>から</a:t>
            </a:r>
            <a:r>
              <a:rPr lang="ja-JP" altLang="en-US" sz="1050" dirty="0" smtClean="0">
                <a:latin typeface="Yu Gothic UI" panose="020B0500000000000000" pitchFamily="50" charset="-128"/>
                <a:ea typeface="Yu Gothic UI" panose="020B0500000000000000" pitchFamily="50" charset="-128"/>
                <a:cs typeface="メイリオ"/>
              </a:rPr>
              <a:t>山梨県、富士川町</a:t>
            </a:r>
            <a:r>
              <a:rPr sz="1050" dirty="0" err="1" smtClean="0">
                <a:latin typeface="Yu Gothic UI" panose="020B0500000000000000" pitchFamily="50" charset="-128"/>
                <a:ea typeface="Yu Gothic UI" panose="020B0500000000000000" pitchFamily="50" charset="-128"/>
                <a:cs typeface="メイリオ"/>
              </a:rPr>
              <a:t>で利用可能となっています</a:t>
            </a:r>
            <a:r>
              <a:rPr sz="1050" dirty="0" err="1">
                <a:latin typeface="Yu Gothic UI" panose="020B0500000000000000" pitchFamily="50" charset="-128"/>
                <a:ea typeface="Yu Gothic UI" panose="020B0500000000000000" pitchFamily="50" charset="-128"/>
                <a:cs typeface="メイリオ"/>
              </a:rPr>
              <a:t>。電子保証に対応している発注者は当社ホームページの特設サイトに掲載しています</a:t>
            </a:r>
            <a:r>
              <a:rPr sz="1050" dirty="0">
                <a:latin typeface="Yu Gothic UI" panose="020B0500000000000000" pitchFamily="50" charset="-128"/>
                <a:ea typeface="Yu Gothic UI" panose="020B0500000000000000" pitchFamily="50" charset="-128"/>
                <a:cs typeface="メイリオ"/>
              </a:rPr>
              <a:t>。</a:t>
            </a:r>
          </a:p>
        </p:txBody>
      </p:sp>
      <p:sp>
        <p:nvSpPr>
          <p:cNvPr id="57" name="object 57"/>
          <p:cNvSpPr txBox="1"/>
          <p:nvPr/>
        </p:nvSpPr>
        <p:spPr>
          <a:xfrm>
            <a:off x="3252698" y="9177476"/>
            <a:ext cx="3512185" cy="440505"/>
          </a:xfrm>
          <a:prstGeom prst="rect">
            <a:avLst/>
          </a:prstGeom>
        </p:spPr>
        <p:txBody>
          <a:bodyPr vert="horz" wrap="square" lIns="0" tIns="75565" rIns="0" bIns="0" rtlCol="0">
            <a:spAutoFit/>
          </a:bodyPr>
          <a:lstStyle/>
          <a:p>
            <a:pPr marL="12700">
              <a:lnSpc>
                <a:spcPct val="100000"/>
              </a:lnSpc>
              <a:spcBef>
                <a:spcPts val="595"/>
              </a:spcBef>
            </a:pPr>
            <a:r>
              <a:rPr sz="950" dirty="0" smtClean="0">
                <a:latin typeface="メイリオ"/>
                <a:cs typeface="メイリオ"/>
              </a:rPr>
              <a:t>0</a:t>
            </a:r>
            <a:r>
              <a:rPr lang="en-US" altLang="ja-JP" sz="950" dirty="0" smtClean="0">
                <a:latin typeface="メイリオ"/>
                <a:cs typeface="メイリオ"/>
              </a:rPr>
              <a:t>55</a:t>
            </a:r>
            <a:r>
              <a:rPr sz="950" dirty="0" smtClean="0">
                <a:latin typeface="メイリオ"/>
                <a:cs typeface="メイリオ"/>
              </a:rPr>
              <a:t>-</a:t>
            </a:r>
            <a:r>
              <a:rPr lang="en-US" altLang="ja-JP" sz="950" dirty="0" smtClean="0">
                <a:latin typeface="メイリオ"/>
                <a:cs typeface="メイリオ"/>
              </a:rPr>
              <a:t>237</a:t>
            </a:r>
            <a:r>
              <a:rPr sz="950" dirty="0" smtClean="0">
                <a:latin typeface="メイリオ"/>
                <a:cs typeface="メイリオ"/>
              </a:rPr>
              <a:t>-</a:t>
            </a:r>
            <a:r>
              <a:rPr lang="en-US" altLang="ja-JP" sz="950" dirty="0" smtClean="0">
                <a:latin typeface="メイリオ"/>
                <a:cs typeface="メイリオ"/>
              </a:rPr>
              <a:t>8182</a:t>
            </a:r>
            <a:r>
              <a:rPr sz="950" dirty="0" smtClean="0">
                <a:latin typeface="メイリオ"/>
                <a:cs typeface="メイリオ"/>
              </a:rPr>
              <a:t>（</a:t>
            </a:r>
            <a:r>
              <a:rPr sz="950" dirty="0">
                <a:latin typeface="メイリオ"/>
                <a:cs typeface="メイリオ"/>
              </a:rPr>
              <a:t>土日祝日・</a:t>
            </a:r>
            <a:r>
              <a:rPr sz="950" dirty="0" smtClean="0">
                <a:latin typeface="メイリオ"/>
                <a:cs typeface="メイリオ"/>
              </a:rPr>
              <a:t>年末年始除く</a:t>
            </a:r>
            <a:r>
              <a:rPr lang="en-US" sz="950" dirty="0" smtClean="0">
                <a:latin typeface="メイリオ"/>
                <a:cs typeface="メイリオ"/>
              </a:rPr>
              <a:t> 9</a:t>
            </a:r>
            <a:r>
              <a:rPr sz="950" spc="-10" dirty="0" smtClean="0">
                <a:latin typeface="メイリオ"/>
                <a:cs typeface="メイリオ"/>
              </a:rPr>
              <a:t>：00～</a:t>
            </a:r>
            <a:r>
              <a:rPr lang="en-US" sz="950" spc="-10" dirty="0" smtClean="0">
                <a:latin typeface="メイリオ"/>
                <a:cs typeface="メイリオ"/>
              </a:rPr>
              <a:t>17</a:t>
            </a:r>
            <a:r>
              <a:rPr sz="950" spc="-10" dirty="0" smtClean="0">
                <a:latin typeface="メイリオ"/>
                <a:cs typeface="メイリオ"/>
              </a:rPr>
              <a:t>：00</a:t>
            </a:r>
            <a:r>
              <a:rPr sz="950" spc="-10" dirty="0">
                <a:latin typeface="メイリオ"/>
                <a:cs typeface="メイリオ"/>
              </a:rPr>
              <a:t>）</a:t>
            </a:r>
            <a:endParaRPr sz="950" dirty="0">
              <a:latin typeface="メイリオ"/>
              <a:cs typeface="メイリオ"/>
            </a:endParaRPr>
          </a:p>
          <a:p>
            <a:pPr marL="12700">
              <a:lnSpc>
                <a:spcPct val="100000"/>
              </a:lnSpc>
              <a:spcBef>
                <a:spcPts val="495"/>
              </a:spcBef>
            </a:pPr>
            <a:r>
              <a:rPr lang="en-US" altLang="ja-JP" sz="1000" spc="-10" dirty="0" smtClean="0">
                <a:latin typeface="メイリオ"/>
                <a:cs typeface="メイリオ"/>
              </a:rPr>
              <a:t>yn.mlad1@ejcs.co.jp</a:t>
            </a:r>
            <a:endParaRPr lang="en-US" altLang="ja-JP" sz="1000" dirty="0">
              <a:latin typeface="メイリオ"/>
              <a:cs typeface="メイリオ"/>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218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1896</TotalTime>
  <Words>896</Words>
  <Application>Microsoft Office PowerPoint</Application>
  <PresentationFormat>ユーザー設定</PresentationFormat>
  <Paragraphs>217</Paragraphs>
  <Slides>4</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4</vt:i4>
      </vt:variant>
    </vt:vector>
  </HeadingPairs>
  <TitlesOfParts>
    <vt:vector size="18" baseType="lpstr">
      <vt:lpstr>Meiryo UI</vt:lpstr>
      <vt:lpstr>Microsoft JhengHei</vt:lpstr>
      <vt:lpstr>Microsoft JhengHei Light</vt:lpstr>
      <vt:lpstr>Microsoft YaHei</vt:lpstr>
      <vt:lpstr>ＭＳ Ｐゴシック</vt:lpstr>
      <vt:lpstr>ＭＳ Ｐ明朝</vt:lpstr>
      <vt:lpstr>ＭＳ 明朝</vt:lpstr>
      <vt:lpstr>SimSun</vt:lpstr>
      <vt:lpstr>Yu Gothic UI</vt:lpstr>
      <vt:lpstr>メイリオ</vt:lpstr>
      <vt:lpstr>游ゴシック</vt:lpstr>
      <vt:lpstr>Calibri</vt:lpstr>
      <vt:lpstr>Times New Roman</vt:lpstr>
      <vt:lpstr>Office Theme</vt:lpstr>
      <vt:lpstr>市川三郷町で電子保証が始まります！</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●●●で電子保証が始まります！</dc:title>
  <dc:creator>us199310</dc:creator>
  <cp:lastModifiedBy>IMPCA220011</cp:lastModifiedBy>
  <cp:revision>106</cp:revision>
  <cp:lastPrinted>2024-07-31T06:00:22Z</cp:lastPrinted>
  <dcterms:created xsi:type="dcterms:W3CDTF">2023-10-25T06:21:21Z</dcterms:created>
  <dcterms:modified xsi:type="dcterms:W3CDTF">2024-08-06T23:04:15Z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2023-02-08T00:00:00Z</vt:filetime>
  </property>
  <property fmtid="{D5CDD505-2E9C-101B-9397-08002B2CF9AE}" pid="3" name="Creator">
    <vt:lpwstr>Adobe InDesign 14.0 (Macintosh)</vt:lpwstr>
  </property>
  <property fmtid="{D5CDD505-2E9C-101B-9397-08002B2CF9AE}" pid="4" name="LastSaved">
    <vt:filetime>2023-10-25T00:00:00Z</vt:filetime>
  </property>
  <property fmtid="{D5CDD505-2E9C-101B-9397-08002B2CF9AE}" pid="5" name="Producer">
    <vt:lpwstr>Adobe PDF Library 15.0</vt:lpwstr>
  </property>
</Properties>
</file>